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 /><Relationship Id="rId2" Type="http://schemas.openxmlformats.org/package/2006/relationships/metadata/thumbnail" Target="docProps/thumbnail.jpeg" /><Relationship Id="rId1" Type="http://schemas.openxmlformats.org/officeDocument/2006/relationships/officeDocument" Target="ppt/presentation.xml" /><Relationship Id="rId4" Type="http://schemas.openxmlformats.org/officeDocument/2006/relationships/extended-properties" Target="docProps/app.xml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 /><Relationship Id="rId7" Type="http://schemas.openxmlformats.org/officeDocument/2006/relationships/tableStyles" Target="tableStyles.xml" /><Relationship Id="rId2" Type="http://schemas.openxmlformats.org/officeDocument/2006/relationships/slide" Target="slides/slide1.xml" /><Relationship Id="rId1" Type="http://schemas.openxmlformats.org/officeDocument/2006/relationships/slideMaster" Target="slideMasters/slideMaster1.xml" /><Relationship Id="rId6" Type="http://schemas.openxmlformats.org/officeDocument/2006/relationships/theme" Target="theme/theme1.xml" /><Relationship Id="rId5" Type="http://schemas.openxmlformats.org/officeDocument/2006/relationships/viewProps" Target="viewProps.xml" /><Relationship Id="rId4" Type="http://schemas.openxmlformats.org/officeDocument/2006/relationships/presProps" Target="presProps.xml" 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 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A46FC75-AC4C-4E62-BC8C-5BA687213689}" type="datetimeFigureOut">
              <a:rPr lang="en-US" smtClean="0"/>
              <a:t>7/8/2021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347ACFA-FE4A-42FE-A64F-AEB5DA397E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0540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 /><Relationship Id="rId1" Type="http://schemas.openxmlformats.org/officeDocument/2006/relationships/notesMaster" Target="../notesMasters/notesMaster1.xml" 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AEC022-880E-49F0-9F38-B248B212FF8E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23070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4E8654-4449-404B-A8E5-9F1D83A76903}" type="datetimeFigureOut">
              <a:rPr lang="en-US" smtClean="0"/>
              <a:t>7/8/2021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27B3ED-33C5-4354-88F2-B310E8AC27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40667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4E8654-4449-404B-A8E5-9F1D83A76903}" type="datetimeFigureOut">
              <a:rPr lang="en-US" smtClean="0"/>
              <a:t>7/8/2021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27B3ED-33C5-4354-88F2-B310E8AC27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76453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4E8654-4449-404B-A8E5-9F1D83A76903}" type="datetimeFigureOut">
              <a:rPr lang="en-US" smtClean="0"/>
              <a:t>7/8/2021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27B3ED-33C5-4354-88F2-B310E8AC27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05509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4E8654-4449-404B-A8E5-9F1D83A76903}" type="datetimeFigureOut">
              <a:rPr lang="en-US" smtClean="0"/>
              <a:t>7/8/2021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27B3ED-33C5-4354-88F2-B310E8AC27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4185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4E8654-4449-404B-A8E5-9F1D83A76903}" type="datetimeFigureOut">
              <a:rPr lang="en-US" smtClean="0"/>
              <a:t>7/8/2021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27B3ED-33C5-4354-88F2-B310E8AC27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33160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4E8654-4449-404B-A8E5-9F1D83A76903}" type="datetimeFigureOut">
              <a:rPr lang="en-US" smtClean="0"/>
              <a:t>7/8/2021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27B3ED-33C5-4354-88F2-B310E8AC27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51856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4E8654-4449-404B-A8E5-9F1D83A76903}" type="datetimeFigureOut">
              <a:rPr lang="en-US" smtClean="0"/>
              <a:t>7/8/2021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27B3ED-33C5-4354-88F2-B310E8AC27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78351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4E8654-4449-404B-A8E5-9F1D83A76903}" type="datetimeFigureOut">
              <a:rPr lang="en-US" smtClean="0"/>
              <a:t>7/8/2021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27B3ED-33C5-4354-88F2-B310E8AC27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11080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4E8654-4449-404B-A8E5-9F1D83A76903}" type="datetimeFigureOut">
              <a:rPr lang="en-US" smtClean="0"/>
              <a:t>7/8/2021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27B3ED-33C5-4354-88F2-B310E8AC27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99603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4E8654-4449-404B-A8E5-9F1D83A76903}" type="datetimeFigureOut">
              <a:rPr lang="en-US" smtClean="0"/>
              <a:t>7/8/2021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27B3ED-33C5-4354-88F2-B310E8AC27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09158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4E8654-4449-404B-A8E5-9F1D83A76903}" type="datetimeFigureOut">
              <a:rPr lang="en-US" smtClean="0"/>
              <a:t>7/8/2021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27B3ED-33C5-4354-88F2-B310E8AC27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27845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 /><Relationship Id="rId3" Type="http://schemas.openxmlformats.org/officeDocument/2006/relationships/slideLayout" Target="../slideLayouts/slideLayout3.xml" /><Relationship Id="rId7" Type="http://schemas.openxmlformats.org/officeDocument/2006/relationships/slideLayout" Target="../slideLayouts/slideLayout7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1" Type="http://schemas.openxmlformats.org/officeDocument/2006/relationships/slideLayout" Target="../slideLayouts/slideLayout1.xml" /><Relationship Id="rId6" Type="http://schemas.openxmlformats.org/officeDocument/2006/relationships/slideLayout" Target="../slideLayouts/slideLayout6.xml" /><Relationship Id="rId11" Type="http://schemas.openxmlformats.org/officeDocument/2006/relationships/slideLayout" Target="../slideLayouts/slideLayout11.xml" /><Relationship Id="rId5" Type="http://schemas.openxmlformats.org/officeDocument/2006/relationships/slideLayout" Target="../slideLayouts/slideLayout5.xml" /><Relationship Id="rId10" Type="http://schemas.openxmlformats.org/officeDocument/2006/relationships/slideLayout" Target="../slideLayouts/slideLayout10.xml" /><Relationship Id="rId4" Type="http://schemas.openxmlformats.org/officeDocument/2006/relationships/slideLayout" Target="../slideLayouts/slideLayout4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4E8654-4449-404B-A8E5-9F1D83A76903}" type="datetimeFigureOut">
              <a:rPr lang="en-US" smtClean="0"/>
              <a:t>7/8/2021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27B3ED-33C5-4354-88F2-B310E8AC27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04944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 /><Relationship Id="rId13" Type="http://schemas.openxmlformats.org/officeDocument/2006/relationships/image" Target="../media/image11.jpeg" /><Relationship Id="rId3" Type="http://schemas.openxmlformats.org/officeDocument/2006/relationships/image" Target="../media/image1.jpeg" /><Relationship Id="rId7" Type="http://schemas.openxmlformats.org/officeDocument/2006/relationships/image" Target="../media/image5.jpg" /><Relationship Id="rId12" Type="http://schemas.openxmlformats.org/officeDocument/2006/relationships/image" Target="../media/image10.jpeg" /><Relationship Id="rId2" Type="http://schemas.openxmlformats.org/officeDocument/2006/relationships/notesSlide" Target="../notesSlides/notesSlide1.xml" /><Relationship Id="rId1" Type="http://schemas.openxmlformats.org/officeDocument/2006/relationships/slideLayout" Target="../slideLayouts/slideLayout1.xml" /><Relationship Id="rId6" Type="http://schemas.openxmlformats.org/officeDocument/2006/relationships/image" Target="../media/image4.jpeg" /><Relationship Id="rId11" Type="http://schemas.openxmlformats.org/officeDocument/2006/relationships/image" Target="../media/image9.jpeg" /><Relationship Id="rId5" Type="http://schemas.openxmlformats.org/officeDocument/2006/relationships/image" Target="../media/image3.jpeg" /><Relationship Id="rId10" Type="http://schemas.openxmlformats.org/officeDocument/2006/relationships/image" Target="../media/image8.jpg" /><Relationship Id="rId4" Type="http://schemas.openxmlformats.org/officeDocument/2006/relationships/image" Target="../media/image2.jpg" /><Relationship Id="rId9" Type="http://schemas.openxmlformats.org/officeDocument/2006/relationships/image" Target="../media/image7.jpg" /><Relationship Id="rId14" Type="http://schemas.openxmlformats.org/officeDocument/2006/relationships/image" Target="../media/image12.jpg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1066800" y="1752600"/>
            <a:ext cx="1295399" cy="646331"/>
          </a:xfrm>
          <a:prstGeom prst="rect">
            <a:avLst/>
          </a:prstGeom>
          <a:ln>
            <a:noFill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lIns="91440" tIns="45720" rIns="91440" bIns="45720" anchor="ctr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b="1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</a:rPr>
              <a:t>RM400</a:t>
            </a:r>
          </a:p>
          <a:p>
            <a:pPr algn="ctr"/>
            <a:r>
              <a:rPr lang="en-US" b="1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</a:rPr>
              <a:t>BONUS</a:t>
            </a:r>
          </a:p>
        </p:txBody>
      </p:sp>
      <p:sp>
        <p:nvSpPr>
          <p:cNvPr id="18" name="Rectangle 17"/>
          <p:cNvSpPr/>
          <p:nvPr/>
        </p:nvSpPr>
        <p:spPr>
          <a:xfrm>
            <a:off x="1066800" y="2471817"/>
            <a:ext cx="1295399" cy="646331"/>
          </a:xfrm>
          <a:prstGeom prst="rect">
            <a:avLst/>
          </a:prstGeom>
          <a:ln>
            <a:noFill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lIns="91440" tIns="45720" rIns="91440" bIns="45720" anchor="ctr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b="1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</a:rPr>
              <a:t>RM2000</a:t>
            </a:r>
          </a:p>
          <a:p>
            <a:pPr algn="ctr"/>
            <a:r>
              <a:rPr lang="en-US" b="1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</a:rPr>
              <a:t>BONUS</a:t>
            </a:r>
            <a:endParaRPr lang="en-US" sz="1400" b="1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1066800" y="3925669"/>
            <a:ext cx="1371599" cy="646331"/>
          </a:xfrm>
          <a:prstGeom prst="rect">
            <a:avLst/>
          </a:prstGeom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lIns="91440" tIns="45720" rIns="91440" bIns="45720" anchor="ctr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b="1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</a:rPr>
              <a:t>RM31250</a:t>
            </a:r>
          </a:p>
          <a:p>
            <a:pPr algn="ctr"/>
            <a:r>
              <a:rPr lang="en-US" b="1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</a:rPr>
              <a:t>BONUS</a:t>
            </a:r>
          </a:p>
        </p:txBody>
      </p:sp>
      <p:sp>
        <p:nvSpPr>
          <p:cNvPr id="14" name="Rectangle 13"/>
          <p:cNvSpPr/>
          <p:nvPr/>
        </p:nvSpPr>
        <p:spPr>
          <a:xfrm>
            <a:off x="81887" y="1066800"/>
            <a:ext cx="914399" cy="646331"/>
          </a:xfrm>
          <a:prstGeom prst="rect">
            <a:avLst/>
          </a:prstGeom>
          <a:ln>
            <a:noFill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lIns="91440" tIns="45720" rIns="91440" bIns="45720" anchor="ctr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b="1" dirty="0">
                <a:ln w="11430"/>
                <a:solidFill>
                  <a:schemeClr val="accent3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lt"/>
              </a:rPr>
              <a:t>LEVEL  </a:t>
            </a:r>
          </a:p>
          <a:p>
            <a:pPr algn="ctr"/>
            <a:r>
              <a:rPr lang="en-US" b="1" dirty="0">
                <a:ln w="11430"/>
                <a:solidFill>
                  <a:schemeClr val="accent3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lt"/>
              </a:rPr>
              <a:t>1</a:t>
            </a:r>
            <a:endParaRPr lang="en-US" sz="1600" b="1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1066800" y="1066801"/>
            <a:ext cx="1295399" cy="646331"/>
          </a:xfrm>
          <a:prstGeom prst="rect">
            <a:avLst/>
          </a:prstGeom>
          <a:ln>
            <a:noFill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lIns="91440" tIns="45720" rIns="91440" bIns="45720" anchor="ctr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b="1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</a:rPr>
              <a:t>RM100</a:t>
            </a:r>
          </a:p>
          <a:p>
            <a:pPr algn="ctr"/>
            <a:r>
              <a:rPr lang="en-US" b="1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</a:rPr>
              <a:t>BONUS</a:t>
            </a:r>
          </a:p>
        </p:txBody>
      </p:sp>
      <p:sp>
        <p:nvSpPr>
          <p:cNvPr id="22" name="Rectangle 21"/>
          <p:cNvSpPr/>
          <p:nvPr/>
        </p:nvSpPr>
        <p:spPr>
          <a:xfrm>
            <a:off x="76199" y="1752600"/>
            <a:ext cx="914399" cy="646331"/>
          </a:xfrm>
          <a:prstGeom prst="rect">
            <a:avLst/>
          </a:prstGeom>
          <a:ln>
            <a:noFill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lIns="91440" tIns="45720" rIns="91440" bIns="45720" anchor="ctr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b="1" dirty="0">
                <a:ln w="11430"/>
                <a:solidFill>
                  <a:schemeClr val="accent3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lt"/>
              </a:rPr>
              <a:t>LEVEL  </a:t>
            </a:r>
          </a:p>
          <a:p>
            <a:pPr algn="ctr"/>
            <a:r>
              <a:rPr lang="en-US" b="1" dirty="0">
                <a:ln w="11430"/>
                <a:solidFill>
                  <a:schemeClr val="accent3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lt"/>
              </a:rPr>
              <a:t>2</a:t>
            </a:r>
            <a:endParaRPr lang="en-US" sz="1600" b="1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1066800" y="3200400"/>
            <a:ext cx="1371599" cy="646331"/>
          </a:xfrm>
          <a:prstGeom prst="rect">
            <a:avLst/>
          </a:prstGeom>
          <a:ln>
            <a:noFill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lIns="91440" tIns="45720" rIns="91440" bIns="45720" anchor="ctr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b="1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</a:rPr>
              <a:t>RM6250</a:t>
            </a:r>
          </a:p>
          <a:p>
            <a:pPr algn="ctr"/>
            <a:r>
              <a:rPr lang="en-US" b="1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</a:rPr>
              <a:t>BONUS</a:t>
            </a:r>
            <a:endParaRPr lang="en-US" sz="1600" b="1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76199" y="4648200"/>
            <a:ext cx="2286000" cy="1261884"/>
          </a:xfrm>
          <a:prstGeom prst="rect">
            <a:avLst/>
          </a:prstGeom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lIns="91440" tIns="45720" rIns="91440" bIns="45720" anchor="ctr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2400" b="1" dirty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</a:rPr>
              <a:t>TOTAL BONUS</a:t>
            </a:r>
            <a:endParaRPr lang="en-US" sz="2800" b="1" dirty="0">
              <a:ln w="11430"/>
              <a:solidFill>
                <a:srgbClr val="00206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</a:endParaRPr>
          </a:p>
          <a:p>
            <a:pPr algn="ctr"/>
            <a:r>
              <a:rPr lang="en-US" sz="2800" b="1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</a:rPr>
              <a:t>RM40000</a:t>
            </a:r>
          </a:p>
        </p:txBody>
      </p:sp>
      <p:sp>
        <p:nvSpPr>
          <p:cNvPr id="42" name="Rectangle 41"/>
          <p:cNvSpPr/>
          <p:nvPr/>
        </p:nvSpPr>
        <p:spPr>
          <a:xfrm>
            <a:off x="76199" y="2471817"/>
            <a:ext cx="914399" cy="646331"/>
          </a:xfrm>
          <a:prstGeom prst="rect">
            <a:avLst/>
          </a:prstGeom>
          <a:ln>
            <a:noFill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lIns="91440" tIns="45720" rIns="91440" bIns="45720" anchor="ctr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b="1" dirty="0">
                <a:ln w="11430"/>
                <a:solidFill>
                  <a:schemeClr val="accent3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lt"/>
              </a:rPr>
              <a:t>LEVEL  </a:t>
            </a:r>
          </a:p>
          <a:p>
            <a:pPr algn="ctr"/>
            <a:r>
              <a:rPr lang="en-US" b="1" dirty="0">
                <a:ln w="11430"/>
                <a:solidFill>
                  <a:schemeClr val="accent3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lt"/>
              </a:rPr>
              <a:t>3</a:t>
            </a:r>
            <a:endParaRPr lang="en-US" sz="1600" b="1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43" name="Rectangle 42"/>
          <p:cNvSpPr/>
          <p:nvPr/>
        </p:nvSpPr>
        <p:spPr>
          <a:xfrm>
            <a:off x="76199" y="3200400"/>
            <a:ext cx="914399" cy="646331"/>
          </a:xfrm>
          <a:prstGeom prst="rect">
            <a:avLst/>
          </a:prstGeom>
          <a:ln>
            <a:noFill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lIns="91440" tIns="45720" rIns="91440" bIns="45720" anchor="ctr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b="1" dirty="0">
                <a:ln w="11430"/>
                <a:solidFill>
                  <a:schemeClr val="accent3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lt"/>
              </a:rPr>
              <a:t>LEVEL  </a:t>
            </a:r>
          </a:p>
          <a:p>
            <a:pPr algn="ctr"/>
            <a:r>
              <a:rPr lang="en-US" b="1" dirty="0">
                <a:ln w="11430"/>
                <a:solidFill>
                  <a:schemeClr val="accent3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lt"/>
              </a:rPr>
              <a:t>4</a:t>
            </a:r>
            <a:endParaRPr lang="en-US" sz="1600" b="1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76199" y="3925669"/>
            <a:ext cx="914399" cy="646331"/>
          </a:xfrm>
          <a:prstGeom prst="rect">
            <a:avLst/>
          </a:prstGeom>
          <a:ln>
            <a:noFill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lIns="91440" tIns="45720" rIns="91440" bIns="45720" anchor="ctr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b="1" dirty="0">
                <a:ln w="11430"/>
                <a:solidFill>
                  <a:schemeClr val="accent3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lt"/>
              </a:rPr>
              <a:t>LEVEL  </a:t>
            </a:r>
          </a:p>
          <a:p>
            <a:pPr algn="ctr"/>
            <a:r>
              <a:rPr lang="en-US" b="1" dirty="0">
                <a:ln w="11430"/>
                <a:solidFill>
                  <a:schemeClr val="accent3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lt"/>
              </a:rPr>
              <a:t>5</a:t>
            </a:r>
            <a:endParaRPr lang="en-US" sz="1600" b="1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5451" y="1816510"/>
            <a:ext cx="1885949" cy="153629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8" name="Rectangle 27"/>
          <p:cNvSpPr/>
          <p:nvPr/>
        </p:nvSpPr>
        <p:spPr>
          <a:xfrm>
            <a:off x="2438399" y="1777425"/>
            <a:ext cx="2971801" cy="646331"/>
          </a:xfrm>
          <a:prstGeom prst="rect">
            <a:avLst/>
          </a:prstGeom>
          <a:blipFill>
            <a:blip r:embed="rId5"/>
            <a:tile tx="0" ty="0" sx="100000" sy="100000" flip="none" algn="tl"/>
          </a:blipFill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b="1" dirty="0">
                <a:ln w="11430"/>
                <a:solidFill>
                  <a:schemeClr val="tx2">
                    <a:lumMod val="5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CANDLE LIGHT DINNER WITH SPOUSE WORTH OF RM100</a:t>
            </a:r>
            <a:endParaRPr lang="en-US" sz="2800" b="1" dirty="0">
              <a:ln w="11430"/>
              <a:solidFill>
                <a:schemeClr val="tx2">
                  <a:lumMod val="50000"/>
                </a:schemeClr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2438400" y="2477869"/>
            <a:ext cx="2971800" cy="646331"/>
          </a:xfrm>
          <a:prstGeom prst="rect">
            <a:avLst/>
          </a:prstGeom>
          <a:blipFill>
            <a:blip r:embed="rId5"/>
            <a:tile tx="0" ty="0" sx="100000" sy="100000" flip="none" algn="tl"/>
          </a:blipFill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b="1" dirty="0">
                <a:ln w="11430"/>
                <a:solidFill>
                  <a:schemeClr val="tx2">
                    <a:lumMod val="5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HOTEL  STAY  2D1N  WITH SPOUSE WORTH OF RM350</a:t>
            </a:r>
            <a:endParaRPr lang="en-US" sz="2800" b="1" dirty="0">
              <a:ln w="11430"/>
              <a:solidFill>
                <a:schemeClr val="tx2">
                  <a:lumMod val="50000"/>
                </a:schemeClr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8526" y="1828800"/>
            <a:ext cx="1743074" cy="150256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1" name="Rectangle 30"/>
          <p:cNvSpPr/>
          <p:nvPr/>
        </p:nvSpPr>
        <p:spPr>
          <a:xfrm>
            <a:off x="2514598" y="3200400"/>
            <a:ext cx="2895601" cy="923330"/>
          </a:xfrm>
          <a:prstGeom prst="rect">
            <a:avLst/>
          </a:prstGeom>
          <a:blipFill>
            <a:blip r:embed="rId5"/>
            <a:tile tx="0" ty="0" sx="100000" sy="100000" flip="none" algn="tl"/>
          </a:blipFill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b="1" dirty="0">
                <a:ln w="11430"/>
                <a:solidFill>
                  <a:schemeClr val="tx2">
                    <a:lumMod val="5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PENANG CRUISE &amp; HOTEL STAY  3D2N  WITH  SPOUSE WORTH OF RM2000</a:t>
            </a:r>
            <a:endParaRPr lang="en-US" sz="2800" b="1" dirty="0">
              <a:ln w="11430"/>
              <a:solidFill>
                <a:schemeClr val="tx2">
                  <a:lumMod val="50000"/>
                </a:schemeClr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5451" y="3483098"/>
            <a:ext cx="3486149" cy="164127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2" name="Rectangle 31"/>
          <p:cNvSpPr/>
          <p:nvPr/>
        </p:nvSpPr>
        <p:spPr>
          <a:xfrm>
            <a:off x="2509682" y="4191000"/>
            <a:ext cx="2900517" cy="923330"/>
          </a:xfrm>
          <a:prstGeom prst="rect">
            <a:avLst/>
          </a:prstGeom>
          <a:blipFill>
            <a:blip r:embed="rId5"/>
            <a:tile tx="0" ty="0" sx="100000" sy="100000" flip="none" algn="tl"/>
          </a:blipFill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b="1" dirty="0">
                <a:ln w="11430"/>
                <a:solidFill>
                  <a:schemeClr val="tx2">
                    <a:lumMod val="5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LANGKAWI HOTEL  STAY  3D2N  WITH  FAMILY (4PAX) WORTH OF RM4500</a:t>
            </a:r>
            <a:endParaRPr lang="en-US" sz="2800" b="1" dirty="0">
              <a:ln w="11430"/>
              <a:solidFill>
                <a:schemeClr val="tx2">
                  <a:lumMod val="50000"/>
                </a:schemeClr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29" name="Picture 76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495800" y="5257800"/>
            <a:ext cx="2209800" cy="14478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5596" y="5257800"/>
            <a:ext cx="2000204" cy="14478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73021" y="5257800"/>
            <a:ext cx="2318580" cy="14478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5" name="Rectangle 34"/>
          <p:cNvSpPr/>
          <p:nvPr/>
        </p:nvSpPr>
        <p:spPr>
          <a:xfrm>
            <a:off x="76200" y="5997714"/>
            <a:ext cx="2324008" cy="738664"/>
          </a:xfrm>
          <a:prstGeom prst="rect">
            <a:avLst/>
          </a:prstGeom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lIns="91440" tIns="45720" rIns="91440" bIns="45720" anchor="ctr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b="1" dirty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</a:rPr>
              <a:t>SUPRAMANIYAM</a:t>
            </a:r>
          </a:p>
          <a:p>
            <a:pPr algn="ctr"/>
            <a:r>
              <a:rPr lang="en-US" sz="2400" b="1" dirty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</a:rPr>
              <a:t>0104644624</a:t>
            </a:r>
            <a:endParaRPr lang="en-US" sz="2000" b="1" dirty="0">
              <a:ln w="11430"/>
              <a:solidFill>
                <a:srgbClr val="00206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34" name="Title 1"/>
          <p:cNvSpPr txBox="1"/>
          <p:nvPr/>
        </p:nvSpPr>
        <p:spPr>
          <a:xfrm>
            <a:off x="76200" y="47929"/>
            <a:ext cx="5867428" cy="825982"/>
          </a:xfrm>
          <a:prstGeom prst="rect">
            <a:avLst/>
          </a:prstGeom>
          <a:solidFill>
            <a:srgbClr val="FFFF00"/>
          </a:solidFill>
          <a:ln w="38100">
            <a:solidFill>
              <a:srgbClr val="00B0F0"/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vert="horz" lIns="45720" tIns="0" rIns="45720" bIns="0" anchor="ctr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 algn="ctr" rtl="0" eaLnBrk="1" latinLnBrk="0" hangingPunct="1">
              <a:spcBef>
                <a:spcPct val="0"/>
              </a:spcBef>
              <a:buNone/>
              <a:defRPr kumimoji="0" sz="4800" b="1" kern="1200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n-US" sz="21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ea typeface="Gungsuh" pitchFamily="18" charset="-127"/>
              </a:rPr>
              <a:t>I</a:t>
            </a:r>
            <a:r>
              <a:rPr lang="en-US" sz="210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ea typeface="Gungsuh" pitchFamily="18" charset="-127"/>
              </a:rPr>
              <a:t>MPIAN E</a:t>
            </a:r>
            <a:r>
              <a:rPr lang="en-US" sz="21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ea typeface="Gungsuh" pitchFamily="18" charset="-127"/>
              </a:rPr>
              <a:t>M</a:t>
            </a:r>
            <a:r>
              <a:rPr lang="en-US" sz="210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ea typeface="Gungsuh" pitchFamily="18" charset="-127"/>
              </a:rPr>
              <a:t>AS </a:t>
            </a:r>
            <a:r>
              <a:rPr lang="en-US" sz="21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ea typeface="Gungsuh" pitchFamily="18" charset="-127"/>
              </a:rPr>
              <a:t>BE</a:t>
            </a:r>
            <a:r>
              <a:rPr lang="en-US" sz="210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ea typeface="Gungsuh" pitchFamily="18" charset="-127"/>
              </a:rPr>
              <a:t>R</a:t>
            </a:r>
            <a:r>
              <a:rPr lang="en-US" sz="21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ea typeface="Gungsuh" pitchFamily="18" charset="-127"/>
              </a:rPr>
              <a:t>S</a:t>
            </a:r>
            <a:r>
              <a:rPr lang="en-US" sz="210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ea typeface="Gungsuh" pitchFamily="18" charset="-127"/>
              </a:rPr>
              <a:t>ATU </a:t>
            </a:r>
            <a:r>
              <a:rPr lang="en-US" sz="21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ea typeface="Gungsuh" pitchFamily="18" charset="-127"/>
              </a:rPr>
              <a:t>TRA</a:t>
            </a:r>
            <a:r>
              <a:rPr lang="en-US" sz="210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ea typeface="Gungsuh" pitchFamily="18" charset="-127"/>
              </a:rPr>
              <a:t>DING </a:t>
            </a:r>
            <a:endParaRPr lang="en-US" sz="1600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  <a:ea typeface="Gungsuh" pitchFamily="18" charset="-127"/>
            </a:endParaRPr>
          </a:p>
          <a:p>
            <a:pPr algn="r"/>
            <a:r>
              <a:rPr lang="en-US" sz="1600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ea typeface="Gungsuh" pitchFamily="18" charset="-127"/>
              </a:rPr>
              <a:t>WWW</a:t>
            </a:r>
            <a:r>
              <a:rPr lang="en-US" sz="1600" dirty="0">
                <a:solidFill>
                  <a:schemeClr val="bg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ea typeface="Gungsuh" pitchFamily="18" charset="-127"/>
              </a:rPr>
              <a:t>.</a:t>
            </a:r>
            <a:r>
              <a:rPr lang="en-US" sz="16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ea typeface="Gungsuh" pitchFamily="18" charset="-127"/>
              </a:rPr>
              <a:t>IMBESTRA</a:t>
            </a:r>
            <a:r>
              <a:rPr lang="en-US" sz="1600" dirty="0">
                <a:solidFill>
                  <a:schemeClr val="bg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ea typeface="Gungsuh" pitchFamily="18" charset="-127"/>
              </a:rPr>
              <a:t>.</a:t>
            </a:r>
            <a:r>
              <a:rPr lang="en-US" sz="1600" dirty="0">
                <a:solidFill>
                  <a:srgbClr val="00CC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ea typeface="Gungsuh" pitchFamily="18" charset="-127"/>
              </a:rPr>
              <a:t>COM</a:t>
            </a:r>
            <a:r>
              <a:rPr lang="en-US" sz="1600" dirty="0">
                <a:solidFill>
                  <a:schemeClr val="bg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ea typeface="Gungsuh" pitchFamily="18" charset="-127"/>
              </a:rPr>
              <a:t>.MY   </a:t>
            </a:r>
            <a:r>
              <a:rPr lang="en-US" sz="160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ea typeface="Gungsuh" pitchFamily="18" charset="-127"/>
              </a:rPr>
              <a:t>(KC0047326H)</a:t>
            </a:r>
            <a:r>
              <a:rPr lang="en-US" sz="1600" dirty="0">
                <a:solidFill>
                  <a:schemeClr val="bg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ea typeface="Gungsuh" pitchFamily="18" charset="-127"/>
              </a:rPr>
              <a:t>      </a:t>
            </a:r>
          </a:p>
        </p:txBody>
      </p:sp>
      <p:pic>
        <p:nvPicPr>
          <p:cNvPr id="36" name="Picture 4"/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228600" y="117343"/>
            <a:ext cx="838200" cy="720857"/>
          </a:xfrm>
          <a:prstGeom prst="rect">
            <a:avLst/>
          </a:prstGeom>
        </p:spPr>
      </p:pic>
      <p:pic>
        <p:nvPicPr>
          <p:cNvPr id="38" name="Picture 37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1800" y="78938"/>
            <a:ext cx="2209800" cy="167366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7" name="Rectangle 26"/>
          <p:cNvSpPr/>
          <p:nvPr/>
        </p:nvSpPr>
        <p:spPr>
          <a:xfrm>
            <a:off x="2438399" y="1074019"/>
            <a:ext cx="1504746" cy="646331"/>
          </a:xfrm>
          <a:prstGeom prst="rect">
            <a:avLst/>
          </a:prstGeom>
          <a:blipFill>
            <a:blip r:embed="rId5"/>
            <a:tile tx="0" ty="0" sx="100000" sy="100000" flip="none" algn="tl"/>
          </a:blipFill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b="1" dirty="0">
                <a:ln w="11430"/>
                <a:solidFill>
                  <a:schemeClr val="tx2">
                    <a:lumMod val="5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DELIVERY BONUS RM50</a:t>
            </a:r>
            <a:endParaRPr lang="en-US" sz="2800" b="1" dirty="0">
              <a:ln w="11430"/>
              <a:solidFill>
                <a:schemeClr val="tx2">
                  <a:lumMod val="50000"/>
                </a:schemeClr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33" name="Picture 32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101458">
            <a:off x="3935945" y="877066"/>
            <a:ext cx="1652158" cy="821627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089052">
            <a:off x="4984445" y="963517"/>
            <a:ext cx="1749921" cy="7709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48053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3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43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367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498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498" tmFilter="0, 0; 0.125,0.2665; 0.25,0.4; 0.375,0.465; 0.5,0.5;  0.625,0.535; 0.75,0.6; 0.875,0.7335; 1,1">
                                          <p:stCondLst>
                                            <p:cond delay="49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49" tmFilter="0, 0; 0.125,0.2665; 0.25,0.4; 0.375,0.465; 0.5,0.5;  0.625,0.535; 0.75,0.6; 0.875,0.7335; 1,1">
                                          <p:stCondLst>
                                            <p:cond delay="993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23" tmFilter="0, 0; 0.125,0.2665; 0.25,0.4; 0.375,0.465; 0.5,0.5;  0.625,0.535; 0.75,0.6; 0.875,0.7335; 1,1">
                                          <p:stCondLst>
                                            <p:cond delay="1242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4" dur="20">
                                          <p:stCondLst>
                                            <p:cond delay="487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5" dur="124" decel="50000">
                                          <p:stCondLst>
                                            <p:cond delay="507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" dur="20">
                                          <p:stCondLst>
                                            <p:cond delay="98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7" dur="124" decel="50000">
                                          <p:stCondLst>
                                            <p:cond delay="100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8" dur="20">
                                          <p:stCondLst>
                                            <p:cond delay="1231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9" dur="124" decel="50000">
                                          <p:stCondLst>
                                            <p:cond delay="1251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" dur="20">
                                          <p:stCondLst>
                                            <p:cond delay="1356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1" dur="124" decel="50000">
                                          <p:stCondLst>
                                            <p:cond delay="1376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9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9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9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2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0" dur="43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1367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498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498" tmFilter="0, 0; 0.125,0.2665; 0.25,0.4; 0.375,0.465; 0.5,0.5;  0.625,0.535; 0.75,0.6; 0.875,0.7335; 1,1">
                                          <p:stCondLst>
                                            <p:cond delay="498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249" tmFilter="0, 0; 0.125,0.2665; 0.25,0.4; 0.375,0.465; 0.5,0.5;  0.625,0.535; 0.75,0.6; 0.875,0.7335; 1,1">
                                          <p:stCondLst>
                                            <p:cond delay="993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23" tmFilter="0, 0; 0.125,0.2665; 0.25,0.4; 0.375,0.465; 0.5,0.5;  0.625,0.535; 0.75,0.6; 0.875,0.7335; 1,1">
                                          <p:stCondLst>
                                            <p:cond delay="1242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6" dur="20">
                                          <p:stCondLst>
                                            <p:cond delay="487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7" dur="124" decel="50000">
                                          <p:stCondLst>
                                            <p:cond delay="507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8" dur="20">
                                          <p:stCondLst>
                                            <p:cond delay="984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9" dur="124" decel="50000">
                                          <p:stCondLst>
                                            <p:cond delay="1004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0" dur="20">
                                          <p:stCondLst>
                                            <p:cond delay="1231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1" dur="124" decel="50000">
                                          <p:stCondLst>
                                            <p:cond delay="1251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2" dur="20">
                                          <p:stCondLst>
                                            <p:cond delay="1356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3" dur="124" decel="50000">
                                          <p:stCondLst>
                                            <p:cond delay="1376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1000"/>
                                        <p:tgtEl>
                                          <p:spTgt spid="2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2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2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10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2" dur="10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6" dur="43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7" dur="1367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498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498" tmFilter="0, 0; 0.125,0.2665; 0.25,0.4; 0.375,0.465; 0.5,0.5;  0.625,0.535; 0.75,0.6; 0.875,0.7335; 1,1">
                                          <p:stCondLst>
                                            <p:cond delay="498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249" tmFilter="0, 0; 0.125,0.2665; 0.25,0.4; 0.375,0.465; 0.5,0.5;  0.625,0.535; 0.75,0.6; 0.875,0.7335; 1,1">
                                          <p:stCondLst>
                                            <p:cond delay="993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123" tmFilter="0, 0; 0.125,0.2665; 0.25,0.4; 0.375,0.465; 0.5,0.5;  0.625,0.535; 0.75,0.6; 0.875,0.7335; 1,1">
                                          <p:stCondLst>
                                            <p:cond delay="1242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2" dur="20">
                                          <p:stCondLst>
                                            <p:cond delay="487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33" dur="124" decel="50000">
                                          <p:stCondLst>
                                            <p:cond delay="507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4" dur="20">
                                          <p:stCondLst>
                                            <p:cond delay="984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35" dur="124" decel="50000">
                                          <p:stCondLst>
                                            <p:cond delay="1004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6" dur="20">
                                          <p:stCondLst>
                                            <p:cond delay="1231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37" dur="124" decel="50000">
                                          <p:stCondLst>
                                            <p:cond delay="1251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8" dur="20">
                                          <p:stCondLst>
                                            <p:cond delay="1356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39" dur="124" decel="50000">
                                          <p:stCondLst>
                                            <p:cond delay="1376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0" fill="hold">
                      <p:stCondLst>
                        <p:cond delay="indefinite"/>
                      </p:stCondLst>
                      <p:childTnLst>
                        <p:par>
                          <p:cTn id="141" fill="hold">
                            <p:stCondLst>
                              <p:cond delay="0"/>
                            </p:stCondLst>
                            <p:childTnLst>
                              <p:par>
                                <p:cTn id="142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8" fill="hold">
                      <p:stCondLst>
                        <p:cond delay="indefinite"/>
                      </p:stCondLst>
                      <p:childTnLst>
                        <p:par>
                          <p:cTn id="149" fill="hold">
                            <p:stCondLst>
                              <p:cond delay="0"/>
                            </p:stCondLst>
                            <p:childTnLst>
                              <p:par>
                                <p:cTn id="15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2" dur="1000"/>
                                        <p:tgtEl>
                                          <p:spTgt spid="3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3" dur="1000" fill="hold"/>
                                        <p:tgtEl>
                                          <p:spTgt spid="3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1000" fill="hold"/>
                                        <p:tgtEl>
                                          <p:spTgt spid="3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7" dur="10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8" dur="10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10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0" fill="hold">
                      <p:stCondLst>
                        <p:cond delay="indefinite"/>
                      </p:stCondLst>
                      <p:childTnLst>
                        <p:par>
                          <p:cTn id="161" fill="hold">
                            <p:stCondLst>
                              <p:cond delay="0"/>
                            </p:stCondLst>
                            <p:childTnLst>
                              <p:par>
                                <p:cTn id="162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8" fill="hold">
                      <p:stCondLst>
                        <p:cond delay="indefinite"/>
                      </p:stCondLst>
                      <p:childTnLst>
                        <p:par>
                          <p:cTn id="169" fill="hold">
                            <p:stCondLst>
                              <p:cond delay="0"/>
                            </p:stCondLst>
                            <p:childTnLst>
                              <p:par>
                                <p:cTn id="17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2" dur="43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3" dur="1367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4" dur="498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5" dur="498" tmFilter="0, 0; 0.125,0.2665; 0.25,0.4; 0.375,0.465; 0.5,0.5;  0.625,0.535; 0.75,0.6; 0.875,0.7335; 1,1">
                                          <p:stCondLst>
                                            <p:cond delay="498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6" dur="249" tmFilter="0, 0; 0.125,0.2665; 0.25,0.4; 0.375,0.465; 0.5,0.5;  0.625,0.535; 0.75,0.6; 0.875,0.7335; 1,1">
                                          <p:stCondLst>
                                            <p:cond delay="993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7" dur="123" tmFilter="0, 0; 0.125,0.2665; 0.25,0.4; 0.375,0.465; 0.5,0.5;  0.625,0.535; 0.75,0.6; 0.875,0.7335; 1,1">
                                          <p:stCondLst>
                                            <p:cond delay="1242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78" dur="20">
                                          <p:stCondLst>
                                            <p:cond delay="487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79" dur="124" decel="50000">
                                          <p:stCondLst>
                                            <p:cond delay="507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80" dur="20">
                                          <p:stCondLst>
                                            <p:cond delay="984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81" dur="124" decel="50000">
                                          <p:stCondLst>
                                            <p:cond delay="1004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82" dur="20">
                                          <p:stCondLst>
                                            <p:cond delay="1231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3" dur="124" decel="50000">
                                          <p:stCondLst>
                                            <p:cond delay="1251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84" dur="20">
                                          <p:stCondLst>
                                            <p:cond delay="1356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85" dur="124" decel="50000">
                                          <p:stCondLst>
                                            <p:cond delay="1376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6" fill="hold">
                      <p:stCondLst>
                        <p:cond delay="indefinite"/>
                      </p:stCondLst>
                      <p:childTnLst>
                        <p:par>
                          <p:cTn id="187" fill="hold">
                            <p:stCondLst>
                              <p:cond delay="0"/>
                            </p:stCondLst>
                            <p:childTnLst>
                              <p:par>
                                <p:cTn id="188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3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4" fill="hold">
                      <p:stCondLst>
                        <p:cond delay="indefinite"/>
                      </p:stCondLst>
                      <p:childTnLst>
                        <p:par>
                          <p:cTn id="195" fill="hold">
                            <p:stCondLst>
                              <p:cond delay="0"/>
                            </p:stCondLst>
                            <p:childTnLst>
                              <p:par>
                                <p:cTn id="19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8" dur="1000"/>
                                        <p:tgtEl>
                                          <p:spTgt spid="3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9" dur="1000" fill="hold"/>
                                        <p:tgtEl>
                                          <p:spTgt spid="31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0" dur="1000" fill="hold"/>
                                        <p:tgtEl>
                                          <p:spTgt spid="31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3" dur="1000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4" dur="1000" fill="hold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5" dur="1000" fill="hold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6" fill="hold">
                      <p:stCondLst>
                        <p:cond delay="indefinite"/>
                      </p:stCondLst>
                      <p:childTnLst>
                        <p:par>
                          <p:cTn id="207" fill="hold">
                            <p:stCondLst>
                              <p:cond delay="0"/>
                            </p:stCondLst>
                            <p:childTnLst>
                              <p:par>
                                <p:cTn id="208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4" fill="hold">
                      <p:stCondLst>
                        <p:cond delay="indefinite"/>
                      </p:stCondLst>
                      <p:childTnLst>
                        <p:par>
                          <p:cTn id="215" fill="hold">
                            <p:stCondLst>
                              <p:cond delay="0"/>
                            </p:stCondLst>
                            <p:childTnLst>
                              <p:par>
                                <p:cTn id="216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1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2" fill="hold">
                      <p:stCondLst>
                        <p:cond delay="indefinite"/>
                      </p:stCondLst>
                      <p:childTnLst>
                        <p:par>
                          <p:cTn id="223" fill="hold">
                            <p:stCondLst>
                              <p:cond delay="0"/>
                            </p:stCondLst>
                            <p:childTnLst>
                              <p:par>
                                <p:cTn id="224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6" dur="43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7" dur="1367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8" dur="498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9" dur="498" tmFilter="0, 0; 0.125,0.2665; 0.25,0.4; 0.375,0.465; 0.5,0.5;  0.625,0.535; 0.75,0.6; 0.875,0.7335; 1,1">
                                          <p:stCondLst>
                                            <p:cond delay="498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0" dur="249" tmFilter="0, 0; 0.125,0.2665; 0.25,0.4; 0.375,0.465; 0.5,0.5;  0.625,0.535; 0.75,0.6; 0.875,0.7335; 1,1">
                                          <p:stCondLst>
                                            <p:cond delay="993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1" dur="123" tmFilter="0, 0; 0.125,0.2665; 0.25,0.4; 0.375,0.465; 0.5,0.5;  0.625,0.535; 0.75,0.6; 0.875,0.7335; 1,1">
                                          <p:stCondLst>
                                            <p:cond delay="1242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32" dur="20">
                                          <p:stCondLst>
                                            <p:cond delay="487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33" dur="124" decel="50000">
                                          <p:stCondLst>
                                            <p:cond delay="507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4" dur="20">
                                          <p:stCondLst>
                                            <p:cond delay="984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35" dur="124" decel="50000">
                                          <p:stCondLst>
                                            <p:cond delay="1004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6" dur="20">
                                          <p:stCondLst>
                                            <p:cond delay="1231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7" dur="124" decel="50000">
                                          <p:stCondLst>
                                            <p:cond delay="1251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8" dur="20">
                                          <p:stCondLst>
                                            <p:cond delay="1356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39" dur="124" decel="50000">
                                          <p:stCondLst>
                                            <p:cond delay="1376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0" fill="hold">
                      <p:stCondLst>
                        <p:cond delay="indefinite"/>
                      </p:stCondLst>
                      <p:childTnLst>
                        <p:par>
                          <p:cTn id="241" fill="hold">
                            <p:stCondLst>
                              <p:cond delay="0"/>
                            </p:stCondLst>
                            <p:childTnLst>
                              <p:par>
                                <p:cTn id="242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8" fill="hold">
                      <p:stCondLst>
                        <p:cond delay="indefinite"/>
                      </p:stCondLst>
                      <p:childTnLst>
                        <p:par>
                          <p:cTn id="249" fill="hold">
                            <p:stCondLst>
                              <p:cond delay="0"/>
                            </p:stCondLst>
                            <p:childTnLst>
                              <p:par>
                                <p:cTn id="25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2" dur="1000"/>
                                        <p:tgtEl>
                                          <p:spTgt spid="3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3" dur="1000" fill="hold"/>
                                        <p:tgtEl>
                                          <p:spTgt spid="3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4" dur="1000" fill="hold"/>
                                        <p:tgtEl>
                                          <p:spTgt spid="3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7" dur="10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8" dur="10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9" dur="10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0" fill="hold">
                      <p:stCondLst>
                        <p:cond delay="indefinite"/>
                      </p:stCondLst>
                      <p:childTnLst>
                        <p:par>
                          <p:cTn id="261" fill="hold">
                            <p:stCondLst>
                              <p:cond delay="0"/>
                            </p:stCondLst>
                            <p:childTnLst>
                              <p:par>
                                <p:cTn id="262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5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6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7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8" fill="hold">
                      <p:stCondLst>
                        <p:cond delay="indefinite"/>
                      </p:stCondLst>
                      <p:childTnLst>
                        <p:par>
                          <p:cTn id="269" fill="hold">
                            <p:stCondLst>
                              <p:cond delay="0"/>
                            </p:stCondLst>
                            <p:childTnLst>
                              <p:par>
                                <p:cTn id="270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5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6" fill="hold">
                      <p:stCondLst>
                        <p:cond delay="indefinite"/>
                      </p:stCondLst>
                      <p:childTnLst>
                        <p:par>
                          <p:cTn id="277" fill="hold">
                            <p:stCondLst>
                              <p:cond delay="0"/>
                            </p:stCondLst>
                            <p:childTnLst>
                              <p:par>
                                <p:cTn id="278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0" dur="1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1" dur="1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2" dur="1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3" fill="hold">
                      <p:stCondLst>
                        <p:cond delay="indefinite"/>
                      </p:stCondLst>
                      <p:childTnLst>
                        <p:par>
                          <p:cTn id="284" fill="hold">
                            <p:stCondLst>
                              <p:cond delay="0"/>
                            </p:stCondLst>
                            <p:childTnLst>
                              <p:par>
                                <p:cTn id="28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8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 animBg="1"/>
      <p:bldP spid="13" grpId="0" animBg="1"/>
      <p:bldP spid="14" grpId="0" animBg="1"/>
      <p:bldP spid="15" grpId="0" animBg="1"/>
      <p:bldP spid="22" grpId="0" animBg="1"/>
      <p:bldP spid="26" grpId="0" animBg="1"/>
      <p:bldP spid="37" grpId="0" animBg="1"/>
      <p:bldP spid="42" grpId="0" animBg="1"/>
      <p:bldP spid="43" grpId="0" animBg="1"/>
      <p:bldP spid="44" grpId="0" animBg="1"/>
      <p:bldP spid="28" grpId="0" build="p" animBg="1"/>
      <p:bldP spid="30" grpId="0" build="p" animBg="1"/>
      <p:bldP spid="31" grpId="0" build="p" animBg="1"/>
      <p:bldP spid="32" grpId="0" build="p" animBg="1"/>
      <p:bldP spid="35" grpId="0" animBg="1"/>
      <p:bldP spid="34" grpId="0" animBg="1"/>
      <p:bldP spid="27" grpId="0" build="p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</TotalTime>
  <Words>76</Words>
  <Application>Microsoft Office PowerPoint</Application>
  <PresentationFormat>On-screen Show (4:3)</PresentationFormat>
  <Paragraphs>32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Thira Harren</cp:lastModifiedBy>
  <cp:revision>6</cp:revision>
  <dcterms:created xsi:type="dcterms:W3CDTF">2021-05-17T09:58:04Z</dcterms:created>
  <dcterms:modified xsi:type="dcterms:W3CDTF">2021-07-08T04:17:43Z</dcterms:modified>
</cp:coreProperties>
</file>