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97675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notesMaster" Target="notesMasters/notesMaster1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handoutMaster" Target="handoutMasters/handoutMaster1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D9FECD-0569-CE31-2652-F8A3C7EF4A5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DE8BD-9977-509D-1E98-15306D5E8DA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95473-2C93-4B0C-ABC2-CD345DF06A39}" type="datetimeFigureOut">
              <a:t>5/28/2022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9894D3-5209-DACB-0512-16B3C6CA22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2547E3-B42F-6294-3741-24C11473975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37101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3299F8-5053-4C13-A0C0-C724D23010A2}" type="slidenum">
              <a:t>‹#›</a:t>
            </a:fld>
            <a:endParaRPr lang="en-US"/>
          </a:p>
        </p:txBody>
      </p:sp>
      <p:sp>
        <p:nvSpPr>
          <p:cNvPr id="6" name="Header Placeholder 1">
            <a:extLst>
              <a:ext uri="{FF2B5EF4-FFF2-40B4-BE49-F238E27FC236}">
                <a16:creationId xmlns:a16="http://schemas.microsoft.com/office/drawing/2014/main" id="{FB7E65F7-5871-4B2A-44E1-DE5B38FB88BD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MY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CB833FEF-A170-EA34-537D-879D87484A98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49688" y="0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0DB1D9E-E4CF-4158-9271-43618538D03B}" type="datetime1">
              <a:rPr lang="en-MY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28/5/2022</a:t>
            </a:fld>
            <a:endParaRPr lang="en-MY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C455290-A0DD-39E8-1308-D8012096465D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371008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MY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D8B4E1E-DBB0-874E-4AEF-CF46CF4F6F39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49688" y="9371008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CFB557E-0D7C-49A3-BB72-D747B6D2F545}" type="slidenum">
              <a:t>‹#›</a:t>
            </a:fld>
            <a:endParaRPr lang="en-MY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2431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1">
            <a:extLst>
              <a:ext uri="{FF2B5EF4-FFF2-40B4-BE49-F238E27FC236}">
                <a16:creationId xmlns:a16="http://schemas.microsoft.com/office/drawing/2014/main" id="{2E472730-9BA3-8062-50AD-C0401B41C16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MY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MY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B93D2BDC-A3AA-910F-0C21-0F5A217A46C5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49688" y="0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MY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251ECE9-2200-4A1A-8426-1F42B021DD18}" type="datetime1">
              <a:rPr lang="en-MY"/>
              <a:pPr lvl="0"/>
              <a:t>28/5/2022</a:t>
            </a:fld>
            <a:endParaRPr lang="en-MY"/>
          </a:p>
        </p:txBody>
      </p:sp>
      <p:sp>
        <p:nvSpPr>
          <p:cNvPr id="10" name="Slide Image Placeholder 3">
            <a:extLst>
              <a:ext uri="{FF2B5EF4-FFF2-40B4-BE49-F238E27FC236}">
                <a16:creationId xmlns:a16="http://schemas.microsoft.com/office/drawing/2014/main" id="{066060E8-FBFB-2C02-08B3-01B7EE330E1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1" y="1233489"/>
            <a:ext cx="4438653" cy="3328982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11" name="Notes Placeholder 4">
            <a:extLst>
              <a:ext uri="{FF2B5EF4-FFF2-40B4-BE49-F238E27FC236}">
                <a16:creationId xmlns:a16="http://schemas.microsoft.com/office/drawing/2014/main" id="{08E9B3EC-9555-A941-3B11-E1469B9D417F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79454" y="4748214"/>
            <a:ext cx="5438778" cy="38846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C400D0F-7908-40FC-2773-3AC2F1046589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371008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MY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MY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068EA42D-164E-4453-96ED-4E68BEC93DD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49688" y="9371008"/>
            <a:ext cx="2946397" cy="49530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MY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54C2E69D-79EB-484F-8BDE-B7024665C5F7}" type="slidenum">
              <a:t>‹#›</a:t>
            </a:fld>
            <a:endParaRPr lang="en-MY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F23BD-766B-484F-A805-EAE34E4A89AB}" type="datetimeFigureOut">
              <a:t>5/28/2022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3488"/>
            <a:ext cx="4438650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48213"/>
            <a:ext cx="5438775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101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A0AD5-DAAB-4D32-9871-04A5636FC15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47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4F63C20-4B58-6678-CE1D-A8A5DC89D5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79513" y="1233488"/>
            <a:ext cx="4438650" cy="3328987"/>
          </a:xfr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9F9818D-1BF2-1D56-9AA1-06401C8702C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454" y="4748214"/>
            <a:ext cx="5438778" cy="3884608"/>
          </a:xfrm>
          <a:noFill/>
          <a:ln>
            <a:noFill/>
          </a:ln>
        </p:spPr>
        <p:txBody>
          <a:bodyPr wrap="square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7">
            <a:extLst>
              <a:ext uri="{FF2B5EF4-FFF2-40B4-BE49-F238E27FC236}">
                <a16:creationId xmlns:a16="http://schemas.microsoft.com/office/drawing/2014/main" id="{A8AB792A-B50F-C296-7405-C5D3037E48D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22032" y="1371600"/>
            <a:ext cx="8229600" cy="1828800"/>
          </a:xfrm>
        </p:spPr>
        <p:txBody>
          <a:bodyPr lIns="45720" tIns="0" rIns="45720" bIns="0" anchor="b"/>
          <a:lstStyle>
            <a:lvl1pPr>
              <a:defRPr sz="4800" cap="all">
                <a:effectLst>
                  <a:outerShdw blurRad="152400" dist="199999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7">
            <a:extLst>
              <a:ext uri="{FF2B5EF4-FFF2-40B4-BE49-F238E27FC236}">
                <a16:creationId xmlns:a16="http://schemas.microsoft.com/office/drawing/2014/main" id="{900F5ECB-8537-C9DB-7399-3E1E4144CD8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0A64F3F3-0743-4809-8D6F-CE8C3844D9EB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4" name="Footer Placeholder 16">
            <a:extLst>
              <a:ext uri="{FF2B5EF4-FFF2-40B4-BE49-F238E27FC236}">
                <a16:creationId xmlns:a16="http://schemas.microsoft.com/office/drawing/2014/main" id="{8B739EEB-0759-AE21-6103-9B0CD1479AA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28">
            <a:extLst>
              <a:ext uri="{FF2B5EF4-FFF2-40B4-BE49-F238E27FC236}">
                <a16:creationId xmlns:a16="http://schemas.microsoft.com/office/drawing/2014/main" id="{6E98088C-B772-5AEC-1B4C-537806A4CB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BC5F173F-5133-475D-B388-DBDA519D96F5}" type="slidenum">
              <a:t>‹#›</a:t>
            </a:fld>
            <a:endParaRPr lang="en-US"/>
          </a:p>
        </p:txBody>
      </p:sp>
      <p:sp>
        <p:nvSpPr>
          <p:cNvPr id="6" name="Subtitle 8">
            <a:extLst>
              <a:ext uri="{FF2B5EF4-FFF2-40B4-BE49-F238E27FC236}">
                <a16:creationId xmlns:a16="http://schemas.microsoft.com/office/drawing/2014/main" id="{24924628-FDD9-DADB-34F7-CD51178B1C1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3"/>
          </a:xfrm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8062049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70045-8674-8D00-67AC-5F1D4B0398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0E8336-1A88-02C6-E7EA-5606B0D825D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7091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059C3-4221-E971-7796-FC08F8898FF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1159398B-7BC0-4399-AC75-4492AD96174B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95D9A-DC24-9E65-7A21-ACFAC671FC1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0E13F-591C-BF99-11EF-9BEAFA1E39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5774AE7-0B18-4F14-9F04-017A2910EBE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12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35C37D-01E9-07CF-2440-B3D1375C43FE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D21D59-4472-4B3E-8BF8-C8363A544867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F4905-6C8F-A8B6-766D-5FCB1621204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83909A57-E8C5-4C45-A45A-15F22DA71F82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068E0-AC5C-DA77-3A62-2C4501FE1D8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44E92-6536-52D8-5F61-E14B3667E82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5EB5E915-0CFA-426C-B539-1D106D7D8D4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7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95219-AA28-D92A-7A46-6C8E84689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D64C8-1B9C-D2E9-D521-CF00D966CDB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470915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B21BC-F323-222D-2B19-0F828BDC60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122E41E-C5E3-42CB-B95E-A1F1120C35B1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F4C66A-7888-1569-943E-904A4177C1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4F43E-117F-C266-7609-CB4D1128796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422298B1-D59A-4B5A-824B-B469AE905F9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2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D85D5-0CE8-F7A9-D1A1-99BFB55D82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0200" y="609603"/>
            <a:ext cx="7086600" cy="1828800"/>
          </a:xfrm>
        </p:spPr>
        <p:txBody>
          <a:bodyPr bIns="0" anchor="b" anchorCtr="0"/>
          <a:lstStyle>
            <a:lvl1pPr algn="l">
              <a:defRPr sz="4800">
                <a:solidFill>
                  <a:srgbClr val="A1B0A7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DECFD8-7C28-4C20-5F1A-6B13AF3C26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0"/>
          </a:xfrm>
        </p:spPr>
        <p:txBody>
          <a:bodyPr/>
          <a:lstStyle>
            <a:lvl1pPr marL="73152" indent="0">
              <a:spcBef>
                <a:spcPts val="500"/>
              </a:spcBef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FC53C-EBC1-5BD2-B67F-1D6AF3DCA60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FAF45FDB-FE9F-489D-A9DC-774AE1EC2C74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78542-B78F-3989-977A-FC1CB8D7FB1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E3DCB-DD1F-BA24-2C88-FDA30F99522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41426192-ACCF-4B63-910B-A83E4B55443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68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339B7-19CD-DEDF-9361-67D65DCB55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AAEC8-0AF3-285C-589B-8BD1E3DBA3A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>
              <a:defRPr/>
            </a:lvl2pPr>
            <a:lvl3pPr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FB981D-5F18-DCE0-EA59-940944A2EF1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>
              <a:defRPr/>
            </a:lvl2pPr>
            <a:lvl3pPr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65060-222E-5D0C-342D-848DFBC3A6B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E3101AF0-C311-4DD8-8F02-B06C314C7F0E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8C1933-9BB4-7565-40A2-9E795858FA1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F1F12-02AE-6E23-D4C8-8A92C99B310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A33A8868-0DA4-41E5-88E8-7538420B706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329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756FD-07A8-99C6-A12D-23F4027C04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960962-A453-F92D-4C97-5AD4B70187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750886"/>
          </a:xfrm>
        </p:spPr>
        <p:txBody>
          <a:bodyPr anchor="ctr"/>
          <a:lstStyle>
            <a:lvl1pPr marL="0" indent="0">
              <a:spcBef>
                <a:spcPts val="600"/>
              </a:spcBef>
              <a:buNone/>
              <a:defRPr sz="240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3898F-BFFC-82E2-51F3-5F8696C9FD7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750886"/>
          </a:xfrm>
        </p:spPr>
        <p:txBody>
          <a:bodyPr anchor="ctr"/>
          <a:lstStyle>
            <a:lvl1pPr marL="0" indent="0">
              <a:spcBef>
                <a:spcPts val="600"/>
              </a:spcBef>
              <a:buNone/>
              <a:defRPr sz="2400" cap="all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4659B88-00E3-1B76-906B-13FD706EDB9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2362196"/>
            <a:ext cx="4040184" cy="3763963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1EE5B9-12F3-B1D2-688F-87A5F710457D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45023" y="2362196"/>
            <a:ext cx="4041776" cy="3763963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D4A080-4F90-D04A-2704-C18F244F2E9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B949BE8-E082-4F8C-90A3-AD73B885E8DE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8FE6DE-815A-DC4A-5BFE-19EF6797FDA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3618E2-F5B1-4FD3-E7BD-F00C0D4AA49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2BB63D73-07A9-41E0-A3BB-71EF916BFF7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6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2C8D0-2046-1D98-C800-5AF36B6466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F290C-685E-4140-1B39-350F45F4770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0F5170CA-B476-47F5-ABB4-AC50C051DB59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3253F5-0192-FAE8-6F65-185A996018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3AC364-CE14-C124-551E-38ADC8DAA9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AA4424C7-2D98-4C31-A065-184A64A448B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39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D47612-881B-6660-9921-EB968C52A65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B76F46A6-5AB7-49C3-A5F5-A6907745228C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F9081E-2741-B1CD-B95C-FF2518F0E03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D96CC4-4B52-8319-C4D7-6BE9FD35747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7BC82D6F-74CC-409B-B4C6-36B74D99C6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2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D082E-AA00-82D6-5CCE-D3ED15AE7E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200" b="0">
                <a:solidFill>
                  <a:srgbClr val="B5C4BB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B1F33-295E-F361-7397-6E6E92D78B7C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524003"/>
            <a:ext cx="3008311" cy="4602166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87C547-79D4-C837-8B4B-3F8A225E2A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797E0-2EB5-1CF0-3FF5-97107A73A02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355A558B-61D2-49EA-AEE1-B08E73152F8D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634FF-3054-3D24-57A0-C88B484342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77B196-D5A2-D28F-E9BC-459F6C7CF6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31DC7226-369E-47C0-B33E-0C7830C330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801E0-8917-9F15-7984-EC30BA3716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828800" y="609603"/>
            <a:ext cx="5486400" cy="522286"/>
          </a:xfrm>
        </p:spPr>
        <p:txBody>
          <a:bodyPr lIns="45720" rIns="45720" bIns="0" anchor="b"/>
          <a:lstStyle>
            <a:lvl1pPr>
              <a:defRPr sz="2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8DA111-44ED-C419-CACE-A8E4E44710A3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1828800" y="1831972"/>
            <a:ext cx="5486400" cy="3962396"/>
          </a:xfrm>
          <a:solidFill>
            <a:srgbClr val="D2533C"/>
          </a:solidFill>
          <a:ln w="44448">
            <a:solidFill>
              <a:srgbClr val="FFFFFF"/>
            </a:solidFill>
            <a:prstDash val="solid"/>
            <a:miter/>
          </a:ln>
          <a:effectLst>
            <a:outerShdw dist="228603" dir="2700000" algn="tl">
              <a:srgbClr val="000000">
                <a:alpha val="25000"/>
              </a:srgbClr>
            </a:outerShdw>
          </a:effectLst>
        </p:spPr>
        <p:txBody>
          <a:bodyPr/>
          <a:lstStyle>
            <a:lvl1pPr marL="0" indent="0">
              <a:spcBef>
                <a:spcPts val="800"/>
              </a:spcBef>
              <a:buNone/>
              <a:defRPr sz="3200"/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3438DA-1B72-EE2B-E045-56C1022FCBF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1828800" y="1166783"/>
            <a:ext cx="5486400" cy="530352"/>
          </a:xfrm>
        </p:spPr>
        <p:txBody>
          <a:bodyPr lIns="45720" rIns="45720" anchorCtr="1"/>
          <a:lstStyle>
            <a:lvl1pPr marL="0" indent="0" algn="ctr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55AB93-147C-4F4E-9977-DEFBA25499F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>
          <a:xfrm>
            <a:off x="457200" y="6416673"/>
            <a:ext cx="21335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D9443672-5188-4E4A-B3E6-48744F587EBF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831072-39AE-85DD-EDB2-62A1F9887FB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3124203" y="6416673"/>
            <a:ext cx="2895603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8529D5-8EC8-BB9E-F54F-2D4A397907E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7924803" y="6416673"/>
            <a:ext cx="761996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53DAD5FA-B999-411E-8ACC-2269EE52F3C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0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53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1">
            <a:extLst>
              <a:ext uri="{FF2B5EF4-FFF2-40B4-BE49-F238E27FC236}">
                <a16:creationId xmlns:a16="http://schemas.microsoft.com/office/drawing/2014/main" id="{BB4688EB-47A8-82D9-8CC0-61E8C39FFD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766626DB-26E0-B8FB-3F7A-4681C024FB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9ED2C170-1C52-5B62-A479-460B6A2AF84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416673"/>
            <a:ext cx="21335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BCBCBC"/>
                </a:solidFill>
                <a:uFillTx/>
                <a:latin typeface="Book Antiqua"/>
              </a:defRPr>
            </a:lvl1pPr>
          </a:lstStyle>
          <a:p>
            <a:pPr lvl="0"/>
            <a:fld id="{5576FC6C-32B7-4FEE-BD04-C502078DEA20}" type="datetime1">
              <a:rPr lang="en-US"/>
              <a:pPr lvl="0"/>
              <a:t>5/28/2022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5D2EA5ED-95B5-03BB-800E-3DFF118D442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3" y="6416673"/>
            <a:ext cx="2895603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BCBCBC"/>
                </a:solidFill>
                <a:uFillTx/>
                <a:latin typeface="Book Antiqua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4C1454A5-2450-C0E4-4BBB-84F453E0AC0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924803" y="6416673"/>
            <a:ext cx="761996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45720" rIns="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BCBCBC"/>
                </a:solidFill>
                <a:uFillTx/>
                <a:latin typeface="Book Antiqua"/>
              </a:defRPr>
            </a:lvl1pPr>
          </a:lstStyle>
          <a:p>
            <a:pPr lvl="0"/>
            <a:fld id="{1410D5C4-C838-4316-8E82-768B77F34172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100" b="1" i="0" u="none" strike="noStrike" kern="1200" cap="none" spc="0" baseline="0">
          <a:solidFill>
            <a:srgbClr val="000000"/>
          </a:solidFill>
          <a:effectLst>
            <a:outerShdw blurRad="152400" dist="101603" dir="2700000">
              <a:srgbClr val="000000"/>
            </a:outerShdw>
          </a:effectLst>
          <a:uFillTx/>
          <a:latin typeface="Lucida Sans"/>
        </a:defRPr>
      </a:lvl1pPr>
    </p:titleStyle>
    <p:bodyStyle>
      <a:lvl1pPr marL="548640" marR="0" lvl="0" indent="-41148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Clr>
          <a:srgbClr val="F9F9F9"/>
        </a:buClr>
        <a:buSzPct val="65000"/>
        <a:buFont typeface="Wingdings 2"/>
        <a:buChar char=""/>
        <a:tabLst/>
        <a:defRPr lang="en-US" sz="2800" b="0" i="0" u="none" strike="noStrike" kern="1200" cap="none" spc="0" baseline="0">
          <a:solidFill>
            <a:srgbClr val="FFFFFF"/>
          </a:solidFill>
          <a:uFillTx/>
          <a:latin typeface="Book Antiqua"/>
        </a:defRPr>
      </a:lvl1pPr>
      <a:lvl2pPr marL="868680" marR="0" lvl="1" indent="-283464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Clr>
          <a:srgbClr val="FFFFFF"/>
        </a:buClr>
        <a:buSzPct val="80000"/>
        <a:buFont typeface="Wingdings 2"/>
        <a:buChar char=""/>
        <a:tabLst/>
        <a:defRPr lang="en-US" sz="2400" b="0" i="0" u="none" strike="noStrike" kern="1200" cap="none" spc="0" baseline="0">
          <a:solidFill>
            <a:srgbClr val="FFFFFF"/>
          </a:solidFill>
          <a:uFillTx/>
          <a:latin typeface="Book Antiqua"/>
        </a:defRPr>
      </a:lvl2pPr>
      <a:lvl3pPr marL="1133856" marR="0" lvl="2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FFFFFF"/>
        </a:buClr>
        <a:buSzPct val="95000"/>
        <a:buFont typeface="Wingdings"/>
        <a:buChar char=""/>
        <a:tabLst/>
        <a:defRPr lang="en-US" sz="2200" b="0" i="0" u="none" strike="noStrike" kern="1200" cap="none" spc="0" baseline="0">
          <a:solidFill>
            <a:srgbClr val="FFFFFF"/>
          </a:solidFill>
          <a:uFillTx/>
          <a:latin typeface="Book Antiqua"/>
        </a:defRPr>
      </a:lvl3pPr>
      <a:lvl4pPr marL="1353312" marR="0" lvl="3" indent="-18288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FFFFFF"/>
        </a:buClr>
        <a:buSzPct val="100000"/>
        <a:buFont typeface="Wingdings 3"/>
        <a:buChar char=""/>
        <a:tabLst/>
        <a:defRPr lang="en-US" sz="2000" b="0" i="0" u="none" strike="noStrike" kern="1200" cap="none" spc="0" baseline="0">
          <a:solidFill>
            <a:srgbClr val="FFFFFF"/>
          </a:solidFill>
          <a:uFillTx/>
          <a:latin typeface="Book Antiqua"/>
        </a:defRPr>
      </a:lvl4pPr>
      <a:lvl5pPr marL="1545336" marR="0" lvl="4" indent="-18288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Clr>
          <a:srgbClr val="FFFFFF"/>
        </a:buClr>
        <a:buSzPct val="100000"/>
        <a:buFont typeface="Wingdings 2"/>
        <a:buChar char=""/>
        <a:tabLst/>
        <a:defRPr lang="en-US" sz="2000" b="0" i="0" u="none" strike="noStrike" kern="1200" cap="none" spc="0" baseline="0">
          <a:solidFill>
            <a:srgbClr val="FFFFFF"/>
          </a:solidFill>
          <a:uFillTx/>
          <a:latin typeface="Book Antiqua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4.jpeg" /><Relationship Id="rId5" Type="http://schemas.openxmlformats.org/officeDocument/2006/relationships/image" Target="../media/image3.jpeg" /><Relationship Id="rId4" Type="http://schemas.openxmlformats.org/officeDocument/2006/relationships/image" Target="../media/image2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bg>
      <p:bgPr>
        <a:solidFill>
          <a:srgbClr val="E46C0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1">
            <a:extLst>
              <a:ext uri="{FF2B5EF4-FFF2-40B4-BE49-F238E27FC236}">
                <a16:creationId xmlns:a16="http://schemas.microsoft.com/office/drawing/2014/main" id="{0737249C-19BE-6D3B-C682-4F87C6B6A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9259">
            <a:off x="2438211" y="1063474"/>
            <a:ext cx="4100571" cy="4276758"/>
          </a:xfrm>
          <a:prstGeom prst="rect">
            <a:avLst/>
          </a:prstGeom>
          <a:noFill/>
          <a:ln w="38103">
            <a:solidFill>
              <a:srgbClr val="0070C0"/>
            </a:solidFill>
            <a:prstDash val="solid"/>
          </a:ln>
          <a:effectLst>
            <a:outerShdw dir="16200000" algn="tl">
              <a:srgbClr val="000000">
                <a:alpha val="70000"/>
              </a:srgbClr>
            </a:outerShdw>
          </a:effectLst>
        </p:spPr>
      </p:pic>
      <p:sp>
        <p:nvSpPr>
          <p:cNvPr id="3" name="AutoShape 2" descr="Present, Box, Dole, Favor, Gift, Valentine, Wedding">
            <a:extLst>
              <a:ext uri="{FF2B5EF4-FFF2-40B4-BE49-F238E27FC236}">
                <a16:creationId xmlns:a16="http://schemas.microsoft.com/office/drawing/2014/main" id="{2596A992-BDC3-2029-DAFA-05FBA4520D37}"/>
              </a:ext>
            </a:extLst>
          </p:cNvPr>
          <p:cNvSpPr/>
          <p:nvPr/>
        </p:nvSpPr>
        <p:spPr>
          <a:xfrm rot="14768526">
            <a:off x="155583" y="-144486"/>
            <a:ext cx="304796" cy="304796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MY" sz="1800" b="0" i="0" u="none" strike="noStrike" kern="1200" cap="none" spc="0" baseline="0">
              <a:solidFill>
                <a:srgbClr val="FFFFFF"/>
              </a:solidFill>
              <a:uFillTx/>
              <a:latin typeface="Book Antiqua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08739A5-C732-5049-BE95-C4B7971C86E7}"/>
              </a:ext>
            </a:extLst>
          </p:cNvPr>
          <p:cNvSpPr txBox="1"/>
          <p:nvPr/>
        </p:nvSpPr>
        <p:spPr>
          <a:xfrm>
            <a:off x="2587477" y="76196"/>
            <a:ext cx="6480325" cy="873261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45720" tIns="0" rIns="45720" bIns="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all" spc="0" baseline="0">
                <a:solidFill>
                  <a:srgbClr val="FF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I</a:t>
            </a:r>
            <a:r>
              <a:rPr lang="en-US" sz="2400" b="1" i="0" u="none" strike="noStrike" kern="1200" cap="all" spc="0" baseline="0">
                <a:solidFill>
                  <a:srgbClr val="0070C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MPIAN E</a:t>
            </a:r>
            <a:r>
              <a:rPr lang="en-US" sz="2400" b="1" i="0" u="none" strike="noStrike" kern="1200" cap="all" spc="0" baseline="0">
                <a:solidFill>
                  <a:srgbClr val="FF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M</a:t>
            </a:r>
            <a:r>
              <a:rPr lang="en-US" sz="2400" b="1" i="0" u="none" strike="noStrike" kern="1200" cap="all" spc="0" baseline="0">
                <a:solidFill>
                  <a:srgbClr val="0070C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AS </a:t>
            </a:r>
            <a:r>
              <a:rPr lang="en-US" sz="2400" b="1" i="0" u="none" strike="noStrike" kern="1200" cap="all" spc="0" baseline="0">
                <a:solidFill>
                  <a:srgbClr val="FF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BE</a:t>
            </a:r>
            <a:r>
              <a:rPr lang="en-US" sz="2400" b="1" i="0" u="none" strike="noStrike" kern="1200" cap="all" spc="0" baseline="0">
                <a:solidFill>
                  <a:srgbClr val="0070C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R</a:t>
            </a:r>
            <a:r>
              <a:rPr lang="en-US" sz="2400" b="1" i="0" u="none" strike="noStrike" kern="1200" cap="all" spc="0" baseline="0">
                <a:solidFill>
                  <a:srgbClr val="FF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S</a:t>
            </a:r>
            <a:r>
              <a:rPr lang="en-US" sz="2400" b="1" i="0" u="none" strike="noStrike" kern="1200" cap="all" spc="0" baseline="0">
                <a:solidFill>
                  <a:srgbClr val="0070C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ATU </a:t>
            </a:r>
            <a:r>
              <a:rPr lang="en-US" sz="2400" b="1" i="0" u="none" strike="noStrike" kern="1200" cap="all" spc="0" baseline="0">
                <a:solidFill>
                  <a:srgbClr val="FF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TRA</a:t>
            </a:r>
            <a:r>
              <a:rPr lang="en-US" sz="2400" b="1" i="0" u="none" strike="noStrike" kern="1200" cap="all" spc="0" baseline="0">
                <a:solidFill>
                  <a:srgbClr val="0070C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DING</a:t>
            </a:r>
            <a:endParaRPr lang="en-US" sz="1800" b="1" i="0" u="none" strike="noStrike" kern="1200" cap="all" spc="0" baseline="0">
              <a:solidFill>
                <a:srgbClr val="0070C0"/>
              </a:solidFill>
              <a:effectLst>
                <a:outerShdw dist="38096" dir="2700000">
                  <a:srgbClr val="000000"/>
                </a:outerShdw>
              </a:effectLst>
              <a:uFillTx/>
              <a:latin typeface="Bookman Old Style" pitchFamily="18"/>
              <a:ea typeface="Gungsuh" pitchFamily="18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all" spc="0" baseline="0">
                <a:solidFill>
                  <a:srgbClr val="00B05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           WWW</a:t>
            </a:r>
            <a:r>
              <a:rPr lang="en-US" sz="1800" b="1" i="0" u="none" strike="noStrike" kern="1200" cap="all" spc="0" baseline="0">
                <a:solidFill>
                  <a:srgbClr val="A53926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.</a:t>
            </a:r>
            <a:r>
              <a:rPr lang="en-US" sz="1800" b="1" i="0" u="none" strike="noStrike" kern="1200" cap="all" spc="0" baseline="0">
                <a:solidFill>
                  <a:srgbClr val="FF00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IMBESTRA</a:t>
            </a:r>
            <a:r>
              <a:rPr lang="en-US" sz="1800" b="1" i="0" u="none" strike="noStrike" kern="1200" cap="all" spc="0" baseline="0">
                <a:solidFill>
                  <a:srgbClr val="A53926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.</a:t>
            </a:r>
            <a:r>
              <a:rPr lang="en-US" sz="1800" b="1" i="0" u="none" strike="noStrike" kern="1200" cap="all" spc="0" baseline="0">
                <a:solidFill>
                  <a:srgbClr val="00CC0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COM</a:t>
            </a:r>
            <a:r>
              <a:rPr lang="en-US" sz="1800" b="1" i="0" u="none" strike="noStrike" kern="1200" cap="all" spc="0" baseline="0">
                <a:solidFill>
                  <a:srgbClr val="A53926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.MY  </a:t>
            </a:r>
            <a:r>
              <a:rPr lang="en-US" sz="1800" b="1" i="0" u="none" strike="noStrike" kern="1200" cap="all" spc="0" baseline="0">
                <a:solidFill>
                  <a:srgbClr val="7030A0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(KC0047326H)</a:t>
            </a:r>
            <a:r>
              <a:rPr lang="en-US" sz="1800" b="1" i="0" u="none" strike="noStrike" kern="1200" cap="all" spc="0" baseline="0">
                <a:solidFill>
                  <a:srgbClr val="A53926"/>
                </a:solidFill>
                <a:effectLst>
                  <a:outerShdw dist="38096" dir="2700000">
                    <a:srgbClr val="000000"/>
                  </a:outerShdw>
                </a:effectLst>
                <a:uFillTx/>
                <a:latin typeface="Bookman Old Style" pitchFamily="18"/>
                <a:ea typeface="Gungsuh" pitchFamily="18"/>
              </a:rPr>
              <a:t>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93039A-4EDE-2BEA-E639-E6DFD9F20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6993" y="152403"/>
            <a:ext cx="838203" cy="72085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D8C76AD5-F6FF-BF73-F819-C0B20010768C}"/>
              </a:ext>
            </a:extLst>
          </p:cNvPr>
          <p:cNvSpPr txBox="1"/>
          <p:nvPr/>
        </p:nvSpPr>
        <p:spPr>
          <a:xfrm rot="21365802">
            <a:off x="6400800" y="3133328"/>
            <a:ext cx="2667003" cy="2276874"/>
          </a:xfrm>
          <a:prstGeom prst="rect">
            <a:avLst/>
          </a:prstGeom>
          <a:blipFill>
            <a:blip r:embed="rId5">
              <a:alphaModFix/>
            </a:blip>
            <a:tile sx="100000" sy="100000" algn="tl"/>
          </a:blipFill>
          <a:ln w="38103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3</a:t>
            </a:r>
            <a:r>
              <a:rPr lang="en-US" sz="2000" b="1" i="0" u="none" strike="noStrike" kern="0" cap="none" spc="0" baseline="3000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RD</a:t>
            </a: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 MO</a:t>
            </a:r>
            <a:r>
              <a:rPr lang="en-US" sz="2000" b="1" i="0" u="none" strike="noStrike" kern="120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NTH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ONWARDS </a:t>
            </a:r>
            <a:endParaRPr lang="en-US" sz="2400" b="1" i="0" u="none" strike="noStrike" kern="1200" cap="none" spc="0" baseline="0">
              <a:solidFill>
                <a:srgbClr val="403152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RM500 MONTHLY</a:t>
            </a:r>
            <a:endParaRPr lang="en-US" sz="2400" b="1" i="0" u="none" strike="noStrike" kern="1200" cap="none" spc="0" baseline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FOR 48 MONTHS</a:t>
            </a:r>
            <a:endParaRPr lang="en-US" sz="2400" b="1" i="0" u="none" strike="noStrike" kern="1200" cap="none" spc="0" baseline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608A3109-BCE1-DE6F-470F-9E8C09400971}"/>
              </a:ext>
            </a:extLst>
          </p:cNvPr>
          <p:cNvSpPr txBox="1"/>
          <p:nvPr/>
        </p:nvSpPr>
        <p:spPr>
          <a:xfrm rot="183060">
            <a:off x="6403004" y="973406"/>
            <a:ext cx="2687119" cy="2096179"/>
          </a:xfrm>
          <a:prstGeom prst="rect">
            <a:avLst/>
          </a:prstGeom>
          <a:blipFill>
            <a:blip r:embed="rId5">
              <a:alphaModFix/>
            </a:blip>
            <a:tile sx="100000" sy="100000" algn="tl"/>
          </a:blipFill>
          <a:ln w="38103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SHOPPING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1</a:t>
            </a:r>
            <a:r>
              <a:rPr lang="en-US" sz="2000" b="1" i="0" u="none" strike="noStrike" kern="0" cap="none" spc="0" baseline="3000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ST</a:t>
            </a: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 MONTH </a:t>
            </a:r>
            <a:r>
              <a:rPr lang="en-US" sz="2800" b="1" i="0" u="none" strike="noStrike" kern="120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RM100</a:t>
            </a:r>
            <a:endParaRPr lang="en-US" sz="3600" b="1" i="0" u="none" strike="noStrike" kern="1200" cap="none" spc="0" baseline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2</a:t>
            </a:r>
            <a:r>
              <a:rPr lang="en-US" sz="2000" b="1" i="0" u="none" strike="noStrike" kern="0" cap="none" spc="0" baseline="3000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ND</a:t>
            </a: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 MONTH </a:t>
            </a:r>
            <a:r>
              <a:rPr lang="en-US" sz="2800" b="1" i="0" u="none" strike="noStrike" kern="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RM200</a:t>
            </a:r>
            <a:endParaRPr lang="en-US" sz="5400" b="1" i="0" u="none" strike="noStrike" kern="0" cap="none" spc="0" baseline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</p:txBody>
      </p:sp>
      <p:grpSp>
        <p:nvGrpSpPr>
          <p:cNvPr id="8" name="Group 34">
            <a:extLst>
              <a:ext uri="{FF2B5EF4-FFF2-40B4-BE49-F238E27FC236}">
                <a16:creationId xmlns:a16="http://schemas.microsoft.com/office/drawing/2014/main" id="{05E7463E-C382-B754-4835-8749BC7DEC88}"/>
              </a:ext>
            </a:extLst>
          </p:cNvPr>
          <p:cNvGrpSpPr/>
          <p:nvPr/>
        </p:nvGrpSpPr>
        <p:grpSpPr>
          <a:xfrm>
            <a:off x="4267203" y="5314053"/>
            <a:ext cx="3352803" cy="1543946"/>
            <a:chOff x="4267203" y="5314053"/>
            <a:chExt cx="3352803" cy="1543946"/>
          </a:xfrm>
        </p:grpSpPr>
        <p:sp>
          <p:nvSpPr>
            <p:cNvPr id="9" name="16-Point Star 1">
              <a:extLst>
                <a:ext uri="{FF2B5EF4-FFF2-40B4-BE49-F238E27FC236}">
                  <a16:creationId xmlns:a16="http://schemas.microsoft.com/office/drawing/2014/main" id="{B74BEE64-78B4-DEF2-CEC1-337E26D92D11}"/>
                </a:ext>
              </a:extLst>
            </p:cNvPr>
            <p:cNvSpPr/>
            <p:nvPr/>
          </p:nvSpPr>
          <p:spPr>
            <a:xfrm>
              <a:off x="4267203" y="5314053"/>
              <a:ext cx="3352803" cy="15439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37500"/>
                <a:gd name="f9" fmla="+- 0 0 -90"/>
                <a:gd name="f10" fmla="+- 0 0 -180"/>
                <a:gd name="f11" fmla="+- 0 0 -270"/>
                <a:gd name="f12" fmla="+- 0 0 -360"/>
                <a:gd name="f13" fmla="abs f3"/>
                <a:gd name="f14" fmla="abs f4"/>
                <a:gd name="f15" fmla="abs f5"/>
                <a:gd name="f16" fmla="+- 2700000 f1 0"/>
                <a:gd name="f17" fmla="*/ f9 f0 1"/>
                <a:gd name="f18" fmla="*/ f10 f0 1"/>
                <a:gd name="f19" fmla="*/ f11 f0 1"/>
                <a:gd name="f20" fmla="*/ f12 f0 1"/>
                <a:gd name="f21" fmla="?: f13 f3 1"/>
                <a:gd name="f22" fmla="?: f14 f4 1"/>
                <a:gd name="f23" fmla="?: f15 f5 1"/>
                <a:gd name="f24" fmla="+- f16 0 f1"/>
                <a:gd name="f25" fmla="*/ f17 1 f2"/>
                <a:gd name="f26" fmla="*/ f18 1 f2"/>
                <a:gd name="f27" fmla="*/ f19 1 f2"/>
                <a:gd name="f28" fmla="*/ f20 1 f2"/>
                <a:gd name="f29" fmla="*/ f21 1 21600"/>
                <a:gd name="f30" fmla="*/ f22 1 21600"/>
                <a:gd name="f31" fmla="*/ 21600 f21 1"/>
                <a:gd name="f32" fmla="*/ 21600 f22 1"/>
                <a:gd name="f33" fmla="+- f24 f1 0"/>
                <a:gd name="f34" fmla="+- f25 0 f1"/>
                <a:gd name="f35" fmla="+- f26 0 f1"/>
                <a:gd name="f36" fmla="+- f27 0 f1"/>
                <a:gd name="f37" fmla="+- f28 0 f1"/>
                <a:gd name="f38" fmla="min f30 f29"/>
                <a:gd name="f39" fmla="*/ f31 1 f23"/>
                <a:gd name="f40" fmla="*/ f32 1 f23"/>
                <a:gd name="f41" fmla="*/ f33 f7 1"/>
                <a:gd name="f42" fmla="val f39"/>
                <a:gd name="f43" fmla="val f40"/>
                <a:gd name="f44" fmla="*/ f41 1 f0"/>
                <a:gd name="f45" fmla="*/ f6 f38 1"/>
                <a:gd name="f46" fmla="+- f43 0 f6"/>
                <a:gd name="f47" fmla="+- f42 0 f6"/>
                <a:gd name="f48" fmla="+- 0 0 f44"/>
                <a:gd name="f49" fmla="*/ f42 f38 1"/>
                <a:gd name="f50" fmla="*/ f43 f38 1"/>
                <a:gd name="f51" fmla="*/ f46 1 2"/>
                <a:gd name="f52" fmla="*/ f47 1 2"/>
                <a:gd name="f53" fmla="+- 0 0 f48"/>
                <a:gd name="f54" fmla="+- f6 f51 0"/>
                <a:gd name="f55" fmla="+- f6 f52 0"/>
                <a:gd name="f56" fmla="*/ f52 92388 1"/>
                <a:gd name="f57" fmla="*/ f52 70711 1"/>
                <a:gd name="f58" fmla="*/ f52 38268 1"/>
                <a:gd name="f59" fmla="*/ f51 92388 1"/>
                <a:gd name="f60" fmla="*/ f51 70711 1"/>
                <a:gd name="f61" fmla="*/ f51 38268 1"/>
                <a:gd name="f62" fmla="*/ f52 f8 1"/>
                <a:gd name="f63" fmla="*/ f51 f8 1"/>
                <a:gd name="f64" fmla="*/ f53 f0 1"/>
                <a:gd name="f65" fmla="*/ f56 1 100000"/>
                <a:gd name="f66" fmla="*/ f57 1 100000"/>
                <a:gd name="f67" fmla="*/ f58 1 100000"/>
                <a:gd name="f68" fmla="*/ f59 1 100000"/>
                <a:gd name="f69" fmla="*/ f60 1 100000"/>
                <a:gd name="f70" fmla="*/ f61 1 100000"/>
                <a:gd name="f71" fmla="*/ f62 1 50000"/>
                <a:gd name="f72" fmla="*/ f63 1 50000"/>
                <a:gd name="f73" fmla="*/ f64 1 f7"/>
                <a:gd name="f74" fmla="*/ f54 f38 1"/>
                <a:gd name="f75" fmla="*/ f55 f38 1"/>
                <a:gd name="f76" fmla="+- f55 0 f65"/>
                <a:gd name="f77" fmla="+- f55 0 f66"/>
                <a:gd name="f78" fmla="+- f55 0 f67"/>
                <a:gd name="f79" fmla="+- f55 f67 0"/>
                <a:gd name="f80" fmla="+- f55 f66 0"/>
                <a:gd name="f81" fmla="+- f55 f65 0"/>
                <a:gd name="f82" fmla="+- f54 0 f68"/>
                <a:gd name="f83" fmla="+- f54 0 f69"/>
                <a:gd name="f84" fmla="+- f54 0 f70"/>
                <a:gd name="f85" fmla="+- f54 f70 0"/>
                <a:gd name="f86" fmla="+- f54 f69 0"/>
                <a:gd name="f87" fmla="+- f54 f68 0"/>
                <a:gd name="f88" fmla="*/ f71 98079 1"/>
                <a:gd name="f89" fmla="*/ f71 83147 1"/>
                <a:gd name="f90" fmla="*/ f71 55557 1"/>
                <a:gd name="f91" fmla="*/ f71 19509 1"/>
                <a:gd name="f92" fmla="*/ f72 98079 1"/>
                <a:gd name="f93" fmla="*/ f72 83147 1"/>
                <a:gd name="f94" fmla="*/ f72 55557 1"/>
                <a:gd name="f95" fmla="*/ f72 19509 1"/>
                <a:gd name="f96" fmla="+- f73 0 f1"/>
                <a:gd name="f97" fmla="cos 1 f96"/>
                <a:gd name="f98" fmla="sin 1 f96"/>
                <a:gd name="f99" fmla="*/ f88 1 100000"/>
                <a:gd name="f100" fmla="*/ f89 1 100000"/>
                <a:gd name="f101" fmla="*/ f90 1 100000"/>
                <a:gd name="f102" fmla="*/ f91 1 100000"/>
                <a:gd name="f103" fmla="*/ f92 1 100000"/>
                <a:gd name="f104" fmla="*/ f93 1 100000"/>
                <a:gd name="f105" fmla="*/ f94 1 100000"/>
                <a:gd name="f106" fmla="*/ f95 1 100000"/>
                <a:gd name="f107" fmla="*/ f76 f38 1"/>
                <a:gd name="f108" fmla="*/ f84 f38 1"/>
                <a:gd name="f109" fmla="*/ f77 f38 1"/>
                <a:gd name="f110" fmla="*/ f83 f38 1"/>
                <a:gd name="f111" fmla="*/ f78 f38 1"/>
                <a:gd name="f112" fmla="*/ f82 f38 1"/>
                <a:gd name="f113" fmla="*/ f79 f38 1"/>
                <a:gd name="f114" fmla="*/ f80 f38 1"/>
                <a:gd name="f115" fmla="*/ f81 f38 1"/>
                <a:gd name="f116" fmla="*/ f85 f38 1"/>
                <a:gd name="f117" fmla="*/ f86 f38 1"/>
                <a:gd name="f118" fmla="*/ f87 f38 1"/>
                <a:gd name="f119" fmla="+- 0 0 f97"/>
                <a:gd name="f120" fmla="+- 0 0 f98"/>
                <a:gd name="f121" fmla="+- f55 0 f99"/>
                <a:gd name="f122" fmla="+- f55 0 f100"/>
                <a:gd name="f123" fmla="+- f55 0 f101"/>
                <a:gd name="f124" fmla="+- f55 0 f102"/>
                <a:gd name="f125" fmla="+- f55 f102 0"/>
                <a:gd name="f126" fmla="+- f55 f101 0"/>
                <a:gd name="f127" fmla="+- f55 f100 0"/>
                <a:gd name="f128" fmla="+- f55 f99 0"/>
                <a:gd name="f129" fmla="+- f54 0 f103"/>
                <a:gd name="f130" fmla="+- f54 0 f104"/>
                <a:gd name="f131" fmla="+- f54 0 f105"/>
                <a:gd name="f132" fmla="+- f54 0 f106"/>
                <a:gd name="f133" fmla="+- f54 f106 0"/>
                <a:gd name="f134" fmla="+- f54 f105 0"/>
                <a:gd name="f135" fmla="+- f54 f104 0"/>
                <a:gd name="f136" fmla="+- f54 f103 0"/>
                <a:gd name="f137" fmla="+- 0 0 f119"/>
                <a:gd name="f138" fmla="+- 0 0 f120"/>
                <a:gd name="f139" fmla="*/ f121 f38 1"/>
                <a:gd name="f140" fmla="*/ f132 f38 1"/>
                <a:gd name="f141" fmla="*/ f122 f38 1"/>
                <a:gd name="f142" fmla="*/ f131 f38 1"/>
                <a:gd name="f143" fmla="*/ f123 f38 1"/>
                <a:gd name="f144" fmla="*/ f130 f38 1"/>
                <a:gd name="f145" fmla="*/ f124 f38 1"/>
                <a:gd name="f146" fmla="*/ f129 f38 1"/>
                <a:gd name="f147" fmla="*/ f125 f38 1"/>
                <a:gd name="f148" fmla="*/ f126 f38 1"/>
                <a:gd name="f149" fmla="*/ f127 f38 1"/>
                <a:gd name="f150" fmla="*/ f128 f38 1"/>
                <a:gd name="f151" fmla="*/ f133 f38 1"/>
                <a:gd name="f152" fmla="*/ f134 f38 1"/>
                <a:gd name="f153" fmla="*/ f135 f38 1"/>
                <a:gd name="f154" fmla="*/ f136 f38 1"/>
                <a:gd name="f155" fmla="val f137"/>
                <a:gd name="f156" fmla="val f138"/>
                <a:gd name="f157" fmla="*/ f155 f71 1"/>
                <a:gd name="f158" fmla="*/ f156 f72 1"/>
                <a:gd name="f159" fmla="+- f55 0 f157"/>
                <a:gd name="f160" fmla="+- f54 0 f158"/>
                <a:gd name="f161" fmla="+- f55 f157 0"/>
                <a:gd name="f162" fmla="+- f54 f158 0"/>
                <a:gd name="f163" fmla="*/ f159 f38 1"/>
                <a:gd name="f164" fmla="*/ f160 f38 1"/>
                <a:gd name="f165" fmla="*/ f161 f38 1"/>
                <a:gd name="f166" fmla="*/ f162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114" y="f110"/>
                </a:cxn>
                <a:cxn ang="f34">
                  <a:pos x="f115" y="f108"/>
                </a:cxn>
                <a:cxn ang="f34">
                  <a:pos x="f115" y="f116"/>
                </a:cxn>
                <a:cxn ang="f34">
                  <a:pos x="f114" y="f117"/>
                </a:cxn>
                <a:cxn ang="f35">
                  <a:pos x="f113" y="f118"/>
                </a:cxn>
                <a:cxn ang="f35">
                  <a:pos x="f111" y="f118"/>
                </a:cxn>
                <a:cxn ang="f36">
                  <a:pos x="f109" y="f117"/>
                </a:cxn>
                <a:cxn ang="f36">
                  <a:pos x="f107" y="f116"/>
                </a:cxn>
                <a:cxn ang="f36">
                  <a:pos x="f107" y="f108"/>
                </a:cxn>
                <a:cxn ang="f36">
                  <a:pos x="f109" y="f110"/>
                </a:cxn>
                <a:cxn ang="f37">
                  <a:pos x="f111" y="f112"/>
                </a:cxn>
                <a:cxn ang="f37">
                  <a:pos x="f113" y="f112"/>
                </a:cxn>
              </a:cxnLst>
              <a:rect l="f163" t="f164" r="f165" b="f166"/>
              <a:pathLst>
                <a:path>
                  <a:moveTo>
                    <a:pt x="f45" y="f74"/>
                  </a:moveTo>
                  <a:lnTo>
                    <a:pt x="f139" y="f140"/>
                  </a:lnTo>
                  <a:lnTo>
                    <a:pt x="f107" y="f108"/>
                  </a:lnTo>
                  <a:lnTo>
                    <a:pt x="f141" y="f142"/>
                  </a:lnTo>
                  <a:lnTo>
                    <a:pt x="f109" y="f110"/>
                  </a:lnTo>
                  <a:lnTo>
                    <a:pt x="f143" y="f144"/>
                  </a:lnTo>
                  <a:lnTo>
                    <a:pt x="f111" y="f112"/>
                  </a:lnTo>
                  <a:lnTo>
                    <a:pt x="f145" y="f146"/>
                  </a:lnTo>
                  <a:lnTo>
                    <a:pt x="f75" y="f45"/>
                  </a:lnTo>
                  <a:lnTo>
                    <a:pt x="f147" y="f146"/>
                  </a:lnTo>
                  <a:lnTo>
                    <a:pt x="f113" y="f112"/>
                  </a:lnTo>
                  <a:lnTo>
                    <a:pt x="f148" y="f144"/>
                  </a:lnTo>
                  <a:lnTo>
                    <a:pt x="f114" y="f110"/>
                  </a:lnTo>
                  <a:lnTo>
                    <a:pt x="f149" y="f142"/>
                  </a:lnTo>
                  <a:lnTo>
                    <a:pt x="f115" y="f108"/>
                  </a:lnTo>
                  <a:lnTo>
                    <a:pt x="f150" y="f140"/>
                  </a:lnTo>
                  <a:lnTo>
                    <a:pt x="f49" y="f74"/>
                  </a:lnTo>
                  <a:lnTo>
                    <a:pt x="f150" y="f151"/>
                  </a:lnTo>
                  <a:lnTo>
                    <a:pt x="f115" y="f116"/>
                  </a:lnTo>
                  <a:lnTo>
                    <a:pt x="f149" y="f152"/>
                  </a:lnTo>
                  <a:lnTo>
                    <a:pt x="f114" y="f117"/>
                  </a:lnTo>
                  <a:lnTo>
                    <a:pt x="f148" y="f153"/>
                  </a:lnTo>
                  <a:lnTo>
                    <a:pt x="f113" y="f118"/>
                  </a:lnTo>
                  <a:lnTo>
                    <a:pt x="f147" y="f154"/>
                  </a:lnTo>
                  <a:lnTo>
                    <a:pt x="f75" y="f50"/>
                  </a:lnTo>
                  <a:lnTo>
                    <a:pt x="f145" y="f154"/>
                  </a:lnTo>
                  <a:lnTo>
                    <a:pt x="f111" y="f118"/>
                  </a:lnTo>
                  <a:lnTo>
                    <a:pt x="f143" y="f153"/>
                  </a:lnTo>
                  <a:lnTo>
                    <a:pt x="f109" y="f117"/>
                  </a:lnTo>
                  <a:lnTo>
                    <a:pt x="f141" y="f152"/>
                  </a:lnTo>
                  <a:lnTo>
                    <a:pt x="f107" y="f116"/>
                  </a:lnTo>
                  <a:lnTo>
                    <a:pt x="f139" y="f151"/>
                  </a:lnTo>
                  <a:close/>
                </a:path>
              </a:pathLst>
            </a:custGeom>
            <a:solidFill>
              <a:srgbClr val="FFFF00"/>
            </a:solidFill>
            <a:ln w="38103">
              <a:solidFill>
                <a:srgbClr val="000000"/>
              </a:solidFill>
              <a:prstDash val="solid"/>
            </a:ln>
            <a:effectLst>
              <a:outerShdw dist="22997" dir="5400000" algn="tl">
                <a:srgbClr val="000000">
                  <a:alpha val="35000"/>
                </a:srgbClr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2200" b="1" i="0" u="none" strike="noStrike" kern="1200" cap="none" spc="0" baseline="0">
                <a:solidFill>
                  <a:srgbClr val="002060"/>
                </a:solidFill>
                <a:uFillTx/>
                <a:latin typeface="Arial Black" pitchFamily="34"/>
              </a:endParaRPr>
            </a:p>
          </p:txBody>
        </p:sp>
        <p:grpSp>
          <p:nvGrpSpPr>
            <p:cNvPr id="10" name="Group 33">
              <a:extLst>
                <a:ext uri="{FF2B5EF4-FFF2-40B4-BE49-F238E27FC236}">
                  <a16:creationId xmlns:a16="http://schemas.microsoft.com/office/drawing/2014/main" id="{233ECDFA-7B5D-0B7E-E7CC-632292CFD06B}"/>
                </a:ext>
              </a:extLst>
            </p:cNvPr>
            <p:cNvGrpSpPr/>
            <p:nvPr/>
          </p:nvGrpSpPr>
          <p:grpSpPr>
            <a:xfrm>
              <a:off x="4724403" y="5791196"/>
              <a:ext cx="2438403" cy="762007"/>
              <a:chOff x="4724403" y="5791196"/>
              <a:chExt cx="2438403" cy="762007"/>
            </a:xfrm>
          </p:grpSpPr>
          <p:sp>
            <p:nvSpPr>
              <p:cNvPr id="11" name="Rectangle 29">
                <a:extLst>
                  <a:ext uri="{FF2B5EF4-FFF2-40B4-BE49-F238E27FC236}">
                    <a16:creationId xmlns:a16="http://schemas.microsoft.com/office/drawing/2014/main" id="{856189A4-F198-FE83-CBA4-E85CF5041A0C}"/>
                  </a:ext>
                </a:extLst>
              </p:cNvPr>
              <p:cNvSpPr/>
              <p:nvPr/>
            </p:nvSpPr>
            <p:spPr>
              <a:xfrm>
                <a:off x="4724403" y="5791196"/>
                <a:ext cx="2438403" cy="369335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1800" b="1" i="0" u="none" strike="noStrike" kern="0" cap="none" spc="0" baseline="0">
                    <a:solidFill>
                      <a:srgbClr val="002060"/>
                    </a:solidFill>
                    <a:uFillTx/>
                    <a:latin typeface="Arial Black" pitchFamily="34"/>
                    <a:cs typeface="Arial" pitchFamily="34"/>
                  </a:rPr>
                  <a:t>SUPRAMANIYAM</a:t>
                </a:r>
                <a:endParaRPr lang="en-US" sz="2800" b="1" i="0" u="none" strike="noStrike" kern="1200" cap="none" spc="0" baseline="0">
                  <a:solidFill>
                    <a:srgbClr val="002060"/>
                  </a:solidFill>
                  <a:uFillTx/>
                  <a:latin typeface="Arial Black" pitchFamily="34"/>
                  <a:cs typeface="Arial" pitchFamily="34"/>
                </a:endParaRPr>
              </a:p>
            </p:txBody>
          </p:sp>
          <p:sp>
            <p:nvSpPr>
              <p:cNvPr id="12" name="Rectangle 30">
                <a:extLst>
                  <a:ext uri="{FF2B5EF4-FFF2-40B4-BE49-F238E27FC236}">
                    <a16:creationId xmlns:a16="http://schemas.microsoft.com/office/drawing/2014/main" id="{3B8A5D1C-B833-70AF-7073-C574C113056C}"/>
                  </a:ext>
                </a:extLst>
              </p:cNvPr>
              <p:cNvSpPr/>
              <p:nvPr/>
            </p:nvSpPr>
            <p:spPr>
              <a:xfrm>
                <a:off x="4876796" y="6153089"/>
                <a:ext cx="2108789" cy="400114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1" compatLnSpc="1">
                <a:sp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US" sz="2000" b="1" i="0" u="none" strike="noStrike" kern="1200" cap="none" spc="0" baseline="0">
                    <a:solidFill>
                      <a:srgbClr val="002060"/>
                    </a:solidFill>
                    <a:uFillTx/>
                    <a:latin typeface="Arial Black" pitchFamily="34"/>
                    <a:cs typeface="Arial" pitchFamily="34"/>
                  </a:rPr>
                  <a:t>01110364624</a:t>
                </a:r>
              </a:p>
            </p:txBody>
          </p:sp>
        </p:grpSp>
      </p:grpSp>
      <p:pic>
        <p:nvPicPr>
          <p:cNvPr id="13" name="Picture 37">
            <a:extLst>
              <a:ext uri="{FF2B5EF4-FFF2-40B4-BE49-F238E27FC236}">
                <a16:creationId xmlns:a16="http://schemas.microsoft.com/office/drawing/2014/main" id="{FD3B22FC-00D0-774A-7DAA-C1F12DB69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37419">
            <a:off x="2895622" y="5410194"/>
            <a:ext cx="1600181" cy="1333496"/>
          </a:xfrm>
          <a:prstGeom prst="rect">
            <a:avLst/>
          </a:prstGeom>
          <a:noFill/>
          <a:ln w="38103">
            <a:solidFill>
              <a:srgbClr val="002060"/>
            </a:solidFill>
            <a:prstDash val="solid"/>
          </a:ln>
          <a:effectLst>
            <a:outerShdw dir="16200000" algn="tl">
              <a:srgbClr val="000000">
                <a:alpha val="70000"/>
              </a:srgbClr>
            </a:outerShdw>
          </a:effectLst>
        </p:spPr>
      </p:pic>
      <p:pic>
        <p:nvPicPr>
          <p:cNvPr id="14" name="Picture 38">
            <a:extLst>
              <a:ext uri="{FF2B5EF4-FFF2-40B4-BE49-F238E27FC236}">
                <a16:creationId xmlns:a16="http://schemas.microsoft.com/office/drawing/2014/main" id="{39B376D0-CB58-8822-4A1D-18B28248C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95956">
            <a:off x="7489447" y="5416028"/>
            <a:ext cx="1600181" cy="1333496"/>
          </a:xfrm>
          <a:prstGeom prst="rect">
            <a:avLst/>
          </a:prstGeom>
          <a:noFill/>
          <a:ln w="38103">
            <a:solidFill>
              <a:srgbClr val="002060"/>
            </a:solidFill>
            <a:prstDash val="solid"/>
          </a:ln>
          <a:effectLst>
            <a:outerShdw dir="16200000" algn="tl">
              <a:srgbClr val="000000">
                <a:alpha val="70000"/>
              </a:srgbClr>
            </a:outerShdw>
          </a:effectLst>
        </p:spPr>
      </p:pic>
      <p:sp>
        <p:nvSpPr>
          <p:cNvPr id="15" name="Subtitle 2">
            <a:extLst>
              <a:ext uri="{FF2B5EF4-FFF2-40B4-BE49-F238E27FC236}">
                <a16:creationId xmlns:a16="http://schemas.microsoft.com/office/drawing/2014/main" id="{F563601C-74E3-F10D-E0AE-6BB4BED61F7C}"/>
              </a:ext>
            </a:extLst>
          </p:cNvPr>
          <p:cNvSpPr txBox="1"/>
          <p:nvPr/>
        </p:nvSpPr>
        <p:spPr>
          <a:xfrm rot="21288900">
            <a:off x="134289" y="126508"/>
            <a:ext cx="2374587" cy="2416183"/>
          </a:xfrm>
          <a:prstGeom prst="rect">
            <a:avLst/>
          </a:prstGeom>
          <a:blipFill>
            <a:blip r:embed="rId6">
              <a:alphaModFix/>
            </a:blip>
            <a:tile sx="100000" sy="100000" algn="tl"/>
          </a:blipFill>
          <a:ln w="38103">
            <a:solidFill>
              <a:srgbClr val="002060"/>
            </a:solidFill>
            <a:prstDash val="solid"/>
          </a:ln>
          <a:effectLst>
            <a:outerShdw dist="27944" dir="5400000" algn="tl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anchor="b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0" cap="none" spc="0" baseline="0">
                <a:solidFill>
                  <a:srgbClr val="376092"/>
                </a:solidFill>
                <a:uFillTx/>
                <a:latin typeface="Arial Black" pitchFamily="34"/>
              </a:rPr>
              <a:t>WANT</a:t>
            </a:r>
            <a:r>
              <a:rPr lang="en-US" sz="2400" b="1" i="0" u="none" strike="noStrike" kern="0" cap="none" spc="0" baseline="0">
                <a:solidFill>
                  <a:srgbClr val="376092"/>
                </a:solidFill>
                <a:uFillTx/>
                <a:latin typeface="Arial Black" pitchFamily="34"/>
              </a:rPr>
              <a:t> </a:t>
            </a:r>
            <a:r>
              <a:rPr lang="en-US" sz="3200" b="1" i="0" u="none" strike="noStrike" kern="0" cap="none" spc="0" baseline="0">
                <a:solidFill>
                  <a:srgbClr val="FF0000"/>
                </a:solidFill>
                <a:uFillTx/>
                <a:latin typeface="Arial Black" pitchFamily="34"/>
              </a:rPr>
              <a:t>FREE</a:t>
            </a:r>
            <a:r>
              <a:rPr lang="en-US" sz="2400" b="1" i="0" u="none" strike="noStrike" kern="0" cap="none" spc="0" baseline="0">
                <a:solidFill>
                  <a:srgbClr val="FF0000"/>
                </a:solidFill>
                <a:uFillTx/>
                <a:latin typeface="Arial Black" pitchFamily="34"/>
              </a:rPr>
              <a:t> </a:t>
            </a:r>
            <a:r>
              <a:rPr lang="en-US" sz="2400" b="1" i="0" u="none" strike="noStrike" kern="1200" cap="none" spc="0" baseline="0">
                <a:solidFill>
                  <a:srgbClr val="376092"/>
                </a:solidFill>
                <a:uFillTx/>
                <a:latin typeface="Arial Black" pitchFamily="34"/>
              </a:rPr>
              <a:t>SHOPPING MONTHLY</a:t>
            </a:r>
            <a:r>
              <a:rPr lang="en-US" sz="3200" b="1" i="0" u="none" strike="noStrike" kern="0" cap="none" spc="0" baseline="0">
                <a:solidFill>
                  <a:srgbClr val="FF0000"/>
                </a:solidFill>
                <a:uFillTx/>
                <a:latin typeface="Arial Black" pitchFamily="34"/>
              </a:rPr>
              <a:t> </a:t>
            </a:r>
            <a:r>
              <a:rPr lang="en-US" sz="3600" b="1" i="0" u="none" strike="noStrike" kern="0" cap="none" spc="0" baseline="0">
                <a:solidFill>
                  <a:srgbClr val="FF0000"/>
                </a:solidFill>
                <a:uFillTx/>
                <a:latin typeface="Arial Black" pitchFamily="34"/>
              </a:rPr>
              <a:t>RM500?</a:t>
            </a:r>
            <a:endParaRPr lang="en-US" sz="2000" b="1" i="0" u="none" strike="noStrike" kern="1200" cap="none" spc="0" baseline="0">
              <a:solidFill>
                <a:srgbClr val="376092"/>
              </a:solidFill>
              <a:uFillTx/>
              <a:latin typeface="Arial Black" pitchFamily="34"/>
            </a:endParaRP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75021A26-5C05-AB12-4834-DA23DC29CD49}"/>
              </a:ext>
            </a:extLst>
          </p:cNvPr>
          <p:cNvSpPr txBox="1"/>
          <p:nvPr/>
        </p:nvSpPr>
        <p:spPr>
          <a:xfrm rot="21296566">
            <a:off x="73810" y="4952692"/>
            <a:ext cx="2696611" cy="1784899"/>
          </a:xfrm>
          <a:prstGeom prst="rect">
            <a:avLst/>
          </a:prstGeom>
          <a:blipFill>
            <a:blip r:embed="rId6">
              <a:alphaModFix/>
            </a:blip>
            <a:tile sx="100000" sy="100000" algn="tl"/>
          </a:blipFill>
          <a:ln w="38103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TOTAL SHOPPING BONUS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RM24300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8514008-0A27-2A80-A6F4-BDE94EB11637}"/>
              </a:ext>
            </a:extLst>
          </p:cNvPr>
          <p:cNvSpPr txBox="1"/>
          <p:nvPr/>
        </p:nvSpPr>
        <p:spPr>
          <a:xfrm rot="153014">
            <a:off x="131838" y="2568531"/>
            <a:ext cx="2382798" cy="2408858"/>
          </a:xfrm>
          <a:prstGeom prst="rect">
            <a:avLst/>
          </a:prstGeom>
          <a:blipFill>
            <a:blip r:embed="rId5">
              <a:alphaModFix/>
            </a:blip>
            <a:tile sx="100000" sy="100000" algn="tl"/>
          </a:blipFill>
          <a:ln w="38103">
            <a:solidFill>
              <a:srgbClr val="002060"/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MEMBERSHIP </a:t>
            </a:r>
            <a:r>
              <a:rPr lang="en-US" sz="3200" b="1" i="0" u="none" strike="noStrike" kern="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RM100</a:t>
            </a:r>
            <a:endParaRPr lang="en-US" sz="2000" b="1" i="0" u="none" strike="noStrike" kern="0" cap="none" spc="0" baseline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 </a:t>
            </a:r>
            <a:r>
              <a:rPr lang="en-US" sz="2000" b="1" i="0" u="none" strike="noStrike" kern="0" cap="none" spc="0" baseline="0">
                <a:solidFill>
                  <a:srgbClr val="403152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WELCOME MEMBERSHIP PRODUCT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200" b="1" i="0" u="none" strike="noStrike" kern="1200" cap="none" spc="0" baseline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FillTx/>
                <a:latin typeface="Arial Black" pitchFamily="34"/>
              </a:rPr>
              <a:t>RM30</a:t>
            </a:r>
            <a:endParaRPr lang="en-US" sz="3600" b="1" i="0" u="none" strike="noStrike" kern="1200" cap="none" spc="0" baseline="0">
              <a:solidFill>
                <a:srgbClr val="FF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FillTx/>
              <a:latin typeface="Arial Black" pitchFamily="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6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5508</TotalTime>
  <Words>43</Words>
  <Application>Microsoft Office PowerPoint</Application>
  <PresentationFormat>On-screen Show (4:3)</PresentationFormat>
  <Paragraphs>17</Paragraphs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SHOPPING PLAN</dc:title>
  <dc:creator>IEBT</dc:creator>
  <cp:keywords>RM100 PLAN</cp:keywords>
  <cp:lastModifiedBy>Thira Harren</cp:lastModifiedBy>
  <cp:revision>303</cp:revision>
  <cp:lastPrinted>2019-01-26T07:52:51Z</cp:lastPrinted>
  <dcterms:created xsi:type="dcterms:W3CDTF">2018-09-30T04:05:24Z</dcterms:created>
  <dcterms:modified xsi:type="dcterms:W3CDTF">2022-05-28T13:51:26Z</dcterms:modified>
</cp:coreProperties>
</file>