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75" r:id="rId2"/>
    <p:sldId id="286" r:id="rId3"/>
    <p:sldId id="279" r:id="rId4"/>
    <p:sldId id="284" r:id="rId5"/>
    <p:sldId id="292" r:id="rId6"/>
    <p:sldId id="293" r:id="rId7"/>
    <p:sldId id="290" r:id="rId8"/>
    <p:sldId id="294" r:id="rId9"/>
    <p:sldId id="289" r:id="rId10"/>
    <p:sldId id="291" r:id="rId11"/>
    <p:sldId id="296" r:id="rId12"/>
    <p:sldId id="297" r:id="rId13"/>
    <p:sldId id="298" r:id="rId14"/>
    <p:sldId id="299" r:id="rId15"/>
    <p:sldId id="300" r:id="rId16"/>
    <p:sldId id="301" r:id="rId17"/>
    <p:sldId id="260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nsmFaRV1sPlwJeQC9Hkmqg==" hashData="sp5PdJGZEsuayBs4l/nuWG0olPM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005C2A"/>
    <a:srgbClr val="F6860A"/>
    <a:srgbClr val="FF0000"/>
    <a:srgbClr val="BD0707"/>
    <a:srgbClr val="FF66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0735" autoAdjust="0"/>
    <p:restoredTop sz="94671" autoAdjust="0"/>
  </p:normalViewPr>
  <p:slideViewPr>
    <p:cSldViewPr>
      <p:cViewPr>
        <p:scale>
          <a:sx n="80" d="100"/>
          <a:sy n="80" d="100"/>
        </p:scale>
        <p:origin x="-852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6"/>
            <a:ext cx="5637011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CD3-7F1B-459C-B7EA-64102E15A605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27B80-E335-48B5-AE36-2BEF8D9E648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2" y="3132291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CD3-7F1B-459C-B7EA-64102E15A605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27B80-E335-48B5-AE36-2BEF8D9E64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9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4" y="731520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CD3-7F1B-459C-B7EA-64102E15A605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27B80-E335-48B5-AE36-2BEF8D9E64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CD3-7F1B-459C-B7EA-64102E15A605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27B80-E335-48B5-AE36-2BEF8D9E648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7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2"/>
            <a:ext cx="5970495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CD3-7F1B-459C-B7EA-64102E15A605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27B80-E335-48B5-AE36-2BEF8D9E64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CD3-7F1B-459C-B7EA-64102E15A605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27B80-E335-48B5-AE36-2BEF8D9E648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3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CD3-7F1B-459C-B7EA-64102E15A605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27B80-E335-48B5-AE36-2BEF8D9E648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CD3-7F1B-459C-B7EA-64102E15A605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27B80-E335-48B5-AE36-2BEF8D9E64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CD3-7F1B-459C-B7EA-64102E15A605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27B80-E335-48B5-AE36-2BEF8D9E64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2209801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731521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6" y="3497803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CD3-7F1B-459C-B7EA-64102E15A605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27B80-E335-48B5-AE36-2BEF8D9E64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7"/>
            <a:ext cx="369411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7CD3-7F1B-459C-B7EA-64102E15A605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27B80-E335-48B5-AE36-2BEF8D9E648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9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0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1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71D7CD3-7F1B-459C-B7EA-64102E15A605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1" y="6172201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1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BE27B80-E335-48B5-AE36-2BEF8D9E64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33.jpeg"/><Relationship Id="rId7" Type="http://schemas.openxmlformats.org/officeDocument/2006/relationships/image" Target="../media/image35.jpg"/><Relationship Id="rId12" Type="http://schemas.openxmlformats.org/officeDocument/2006/relationships/image" Target="../media/image1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11" Type="http://schemas.openxmlformats.org/officeDocument/2006/relationships/image" Target="../media/image21.jpeg"/><Relationship Id="rId5" Type="http://schemas.openxmlformats.org/officeDocument/2006/relationships/image" Target="../media/image24.jpeg"/><Relationship Id="rId10" Type="http://schemas.openxmlformats.org/officeDocument/2006/relationships/image" Target="../media/image7.jpeg"/><Relationship Id="rId4" Type="http://schemas.openxmlformats.org/officeDocument/2006/relationships/image" Target="../media/image34.jpeg"/><Relationship Id="rId9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21.jpe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13" Type="http://schemas.openxmlformats.org/officeDocument/2006/relationships/image" Target="../media/image45.jpg"/><Relationship Id="rId3" Type="http://schemas.openxmlformats.org/officeDocument/2006/relationships/image" Target="../media/image39.jpeg"/><Relationship Id="rId7" Type="http://schemas.openxmlformats.org/officeDocument/2006/relationships/image" Target="../media/image4.jpeg"/><Relationship Id="rId12" Type="http://schemas.openxmlformats.org/officeDocument/2006/relationships/image" Target="../media/image3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openxmlformats.org/officeDocument/2006/relationships/image" Target="../media/image44.jpeg"/><Relationship Id="rId5" Type="http://schemas.openxmlformats.org/officeDocument/2006/relationships/image" Target="../media/image31.jpg"/><Relationship Id="rId10" Type="http://schemas.openxmlformats.org/officeDocument/2006/relationships/image" Target="../media/image43.jpeg"/><Relationship Id="rId4" Type="http://schemas.openxmlformats.org/officeDocument/2006/relationships/image" Target="../media/image40.jpeg"/><Relationship Id="rId9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33.jpeg"/><Relationship Id="rId7" Type="http://schemas.openxmlformats.org/officeDocument/2006/relationships/image" Target="../media/image35.jpg"/><Relationship Id="rId12" Type="http://schemas.openxmlformats.org/officeDocument/2006/relationships/image" Target="../media/image1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11" Type="http://schemas.openxmlformats.org/officeDocument/2006/relationships/image" Target="../media/image46.jpeg"/><Relationship Id="rId5" Type="http://schemas.openxmlformats.org/officeDocument/2006/relationships/image" Target="../media/image24.jpeg"/><Relationship Id="rId10" Type="http://schemas.openxmlformats.org/officeDocument/2006/relationships/image" Target="../media/image21.jpeg"/><Relationship Id="rId4" Type="http://schemas.openxmlformats.org/officeDocument/2006/relationships/image" Target="../media/image34.jpeg"/><Relationship Id="rId9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4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21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image" Target="../media/image50.jpeg"/><Relationship Id="rId3" Type="http://schemas.openxmlformats.org/officeDocument/2006/relationships/image" Target="../media/image39.jpeg"/><Relationship Id="rId7" Type="http://schemas.openxmlformats.org/officeDocument/2006/relationships/image" Target="../media/image4.jpeg"/><Relationship Id="rId12" Type="http://schemas.openxmlformats.org/officeDocument/2006/relationships/image" Target="../media/image49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openxmlformats.org/officeDocument/2006/relationships/image" Target="../media/image48.jpeg"/><Relationship Id="rId5" Type="http://schemas.openxmlformats.org/officeDocument/2006/relationships/image" Target="../media/image31.jpg"/><Relationship Id="rId10" Type="http://schemas.openxmlformats.org/officeDocument/2006/relationships/image" Target="../media/image47.png"/><Relationship Id="rId4" Type="http://schemas.openxmlformats.org/officeDocument/2006/relationships/image" Target="../media/image40.jpeg"/><Relationship Id="rId9" Type="http://schemas.openxmlformats.org/officeDocument/2006/relationships/image" Target="../media/image45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33.jpeg"/><Relationship Id="rId7" Type="http://schemas.openxmlformats.org/officeDocument/2006/relationships/image" Target="../media/image35.jpg"/><Relationship Id="rId12" Type="http://schemas.openxmlformats.org/officeDocument/2006/relationships/image" Target="../media/image4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11" Type="http://schemas.openxmlformats.org/officeDocument/2006/relationships/image" Target="../media/image11.png"/><Relationship Id="rId5" Type="http://schemas.openxmlformats.org/officeDocument/2006/relationships/image" Target="../media/image24.jpeg"/><Relationship Id="rId10" Type="http://schemas.openxmlformats.org/officeDocument/2006/relationships/image" Target="../media/image21.jpeg"/><Relationship Id="rId4" Type="http://schemas.openxmlformats.org/officeDocument/2006/relationships/image" Target="../media/image34.jpeg"/><Relationship Id="rId9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png"/><Relationship Id="rId4" Type="http://schemas.openxmlformats.org/officeDocument/2006/relationships/image" Target="../media/image5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4.png"/><Relationship Id="rId7" Type="http://schemas.openxmlformats.org/officeDocument/2006/relationships/image" Target="../media/image1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10" Type="http://schemas.openxmlformats.org/officeDocument/2006/relationships/image" Target="../media/image4.jpeg"/><Relationship Id="rId4" Type="http://schemas.openxmlformats.org/officeDocument/2006/relationships/image" Target="../media/image15.jpg"/><Relationship Id="rId9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3.png"/><Relationship Id="rId7" Type="http://schemas.openxmlformats.org/officeDocument/2006/relationships/image" Target="../media/image23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eg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openxmlformats.org/officeDocument/2006/relationships/image" Target="../media/image2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28.jpeg"/><Relationship Id="rId7" Type="http://schemas.openxmlformats.org/officeDocument/2006/relationships/image" Target="../media/image2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29.jpeg"/><Relationship Id="rId9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95400" y="5334001"/>
            <a:ext cx="6629400" cy="492443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accent3">
                <a:shade val="30000"/>
                <a:satMod val="12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Gungsuh" pitchFamily="18" charset="-127"/>
              </a:rPr>
              <a:t>I</a:t>
            </a:r>
            <a:r>
              <a:rPr lang="en-US" sz="2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Gungsuh" pitchFamily="18" charset="-127"/>
              </a:rPr>
              <a:t>MPIAN E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Gungsuh" pitchFamily="18" charset="-127"/>
              </a:rPr>
              <a:t>M</a:t>
            </a:r>
            <a:r>
              <a:rPr lang="en-US" sz="2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Gungsuh" pitchFamily="18" charset="-127"/>
              </a:rPr>
              <a:t>AS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Gungsuh" pitchFamily="18" charset="-127"/>
              </a:rPr>
              <a:t>BE</a:t>
            </a:r>
            <a:r>
              <a:rPr lang="en-US" sz="2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Gungsuh" pitchFamily="18" charset="-127"/>
              </a:rPr>
              <a:t>R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Gungsuh" pitchFamily="18" charset="-127"/>
              </a:rPr>
              <a:t>S</a:t>
            </a:r>
            <a:r>
              <a:rPr lang="en-US" sz="2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Gungsuh" pitchFamily="18" charset="-127"/>
              </a:rPr>
              <a:t>ATU </a:t>
            </a:r>
            <a:r>
              <a:rPr lang="en-US" sz="2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Gungsuh" pitchFamily="18" charset="-127"/>
              </a:rPr>
              <a:t>TRA</a:t>
            </a:r>
            <a:r>
              <a:rPr lang="en-US" sz="2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Gungsuh" pitchFamily="18" charset="-127"/>
              </a:rPr>
              <a:t>DING</a:t>
            </a:r>
            <a:endParaRPr lang="en-US" sz="2600" b="1" dirty="0">
              <a:solidFill>
                <a:srgbClr val="FFFF00"/>
              </a:solidFill>
              <a:latin typeface="Arial Black" pitchFamily="34" charset="0"/>
              <a:cs typeface="Andalus" pitchFamily="18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2209800"/>
            <a:ext cx="3886200" cy="2853928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05779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90612" y="5562600"/>
            <a:ext cx="2471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3333CC"/>
                </a:solidFill>
                <a:latin typeface="Arial Black" pitchFamily="34" charset="0"/>
                <a:cs typeface="Aharoni" pitchFamily="2" charset="-79"/>
              </a:rPr>
              <a:t>BREAKFAST, LUNCH, DINNER</a:t>
            </a:r>
            <a:endParaRPr lang="en-US" b="1" dirty="0">
              <a:solidFill>
                <a:srgbClr val="3333CC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503" y="4064970"/>
            <a:ext cx="2126311" cy="13601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25" y="4037930"/>
            <a:ext cx="2285999" cy="13855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27701" y="5579428"/>
            <a:ext cx="1920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3333CC"/>
                </a:solidFill>
                <a:latin typeface="Arial Black" pitchFamily="34" charset="0"/>
                <a:cs typeface="Aharoni" pitchFamily="2" charset="-79"/>
              </a:rPr>
              <a:t>TRANSPORT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4053005"/>
            <a:ext cx="1828800" cy="13841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225022" y="5564039"/>
            <a:ext cx="1504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33CC"/>
                </a:solidFill>
                <a:latin typeface="Arial Black" pitchFamily="34" charset="0"/>
                <a:cs typeface="Andalus" pitchFamily="18" charset="-78"/>
              </a:rPr>
              <a:t>T-SHIRT X 2PCS</a:t>
            </a:r>
            <a:endParaRPr lang="en-US" sz="2000" b="1" dirty="0">
              <a:solidFill>
                <a:srgbClr val="3333CC"/>
              </a:solidFill>
              <a:latin typeface="Arial Black" pitchFamily="34" charset="0"/>
              <a:cs typeface="Andalus" pitchFamily="18" charset="-78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051" y="1147594"/>
            <a:ext cx="2098050" cy="13841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771876" y="2603266"/>
            <a:ext cx="20583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33CC"/>
                </a:solidFill>
                <a:latin typeface="Arial Black" pitchFamily="34" charset="0"/>
                <a:cs typeface="Andalus" pitchFamily="18" charset="-78"/>
              </a:rPr>
              <a:t>TRAVEL INSURANCE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1148415"/>
            <a:ext cx="2009775" cy="135577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225" y="1144924"/>
            <a:ext cx="2009775" cy="138412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857503" y="2636967"/>
            <a:ext cx="14192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33CC"/>
                </a:solidFill>
                <a:latin typeface="Arial Black" pitchFamily="34" charset="0"/>
                <a:cs typeface="Andalus" pitchFamily="18" charset="-78"/>
              </a:rPr>
              <a:t>ISLAND HOPING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305678" y="2717156"/>
            <a:ext cx="14192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33CC"/>
                </a:solidFill>
                <a:latin typeface="Arial Black" pitchFamily="34" charset="0"/>
                <a:cs typeface="Andalus" pitchFamily="18" charset="-78"/>
              </a:rPr>
              <a:t>HOTEL STAY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25" y="1120062"/>
            <a:ext cx="2192975" cy="138412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817238" y="5562600"/>
            <a:ext cx="2105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3333CC"/>
                </a:solidFill>
                <a:latin typeface="Arial Black" pitchFamily="34" charset="0"/>
                <a:cs typeface="Andalus" pitchFamily="18" charset="-78"/>
              </a:rPr>
              <a:t>HARD CASH RM200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26318" y="2717156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33CC"/>
                </a:solidFill>
                <a:latin typeface="Arial Black" pitchFamily="34" charset="0"/>
                <a:cs typeface="Andalus" pitchFamily="18" charset="-78"/>
              </a:rPr>
              <a:t>PANGKOR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6256" y="189637"/>
            <a:ext cx="8572943" cy="584775"/>
          </a:xfrm>
          <a:prstGeom prst="rect">
            <a:avLst/>
          </a:prstGeom>
          <a:blipFill>
            <a:blip r:embed="rId10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b="1" dirty="0" smtClean="0">
                <a:blipFill>
                  <a:blip r:embed="rId11"/>
                  <a:tile tx="0" ty="0" sx="100000" sy="100000" flip="none" algn="tl"/>
                </a:blip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  <a:cs typeface="Andalus" pitchFamily="18" charset="-78"/>
              </a:rPr>
              <a:t>3D2N TRIP TO PANGKOR INCLUDES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4886346" y="3944006"/>
            <a:ext cx="2124054" cy="1244261"/>
            <a:chOff x="2438400" y="4032104"/>
            <a:chExt cx="4355200" cy="2597296"/>
          </a:xfrm>
        </p:grpSpPr>
        <p:grpSp>
          <p:nvGrpSpPr>
            <p:cNvPr id="30" name="Group 29"/>
            <p:cNvGrpSpPr/>
            <p:nvPr/>
          </p:nvGrpSpPr>
          <p:grpSpPr>
            <a:xfrm>
              <a:off x="2438400" y="4032104"/>
              <a:ext cx="4355200" cy="2597296"/>
              <a:chOff x="7267314" y="3029606"/>
              <a:chExt cx="1952886" cy="1382536"/>
            </a:xfrm>
          </p:grpSpPr>
          <p:pic>
            <p:nvPicPr>
              <p:cNvPr id="32" name="Picture 2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72400" y="3029606"/>
                <a:ext cx="1447800" cy="10089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3" name="Picture 2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9332" y="3136448"/>
                <a:ext cx="1447800" cy="10089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4" name="Picture 2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67600" y="3288169"/>
                <a:ext cx="1447800" cy="10089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5" name="Picture 2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67314" y="3403149"/>
                <a:ext cx="1447800" cy="10089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31" name="TextBox 30"/>
            <p:cNvSpPr txBox="1"/>
            <p:nvPr/>
          </p:nvSpPr>
          <p:spPr>
            <a:xfrm rot="21102774">
              <a:off x="3115903" y="5415623"/>
              <a:ext cx="1479609" cy="530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/>
                <a:t>CONTOH</a:t>
              </a:r>
              <a:endParaRPr 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7284631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8" presetClass="entr" presetSubtype="3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6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2" grpId="0"/>
      <p:bldP spid="14" grpId="0"/>
      <p:bldP spid="17" grpId="0"/>
      <p:bldP spid="18" grpId="0"/>
      <p:bldP spid="20" grpId="0"/>
      <p:bldP spid="27" grpId="0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243155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val 2"/>
          <p:cNvSpPr/>
          <p:nvPr/>
        </p:nvSpPr>
        <p:spPr>
          <a:xfrm>
            <a:off x="3886202" y="910799"/>
            <a:ext cx="1282671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YOU</a:t>
            </a:r>
            <a:endParaRPr lang="en-US" sz="28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cxnSp>
        <p:nvCxnSpPr>
          <p:cNvPr id="5" name="Straight Arrow Connector 4"/>
          <p:cNvCxnSpPr>
            <a:endCxn id="18" idx="0"/>
          </p:cNvCxnSpPr>
          <p:nvPr/>
        </p:nvCxnSpPr>
        <p:spPr>
          <a:xfrm flipH="1">
            <a:off x="2345949" y="1596599"/>
            <a:ext cx="2203823" cy="98236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endCxn id="19" idx="0"/>
          </p:cNvCxnSpPr>
          <p:nvPr/>
        </p:nvCxnSpPr>
        <p:spPr>
          <a:xfrm flipH="1">
            <a:off x="3473000" y="1626366"/>
            <a:ext cx="1013626" cy="952601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endCxn id="20" idx="0"/>
          </p:cNvCxnSpPr>
          <p:nvPr/>
        </p:nvCxnSpPr>
        <p:spPr>
          <a:xfrm>
            <a:off x="4527537" y="1600200"/>
            <a:ext cx="44462" cy="99060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endCxn id="21" idx="0"/>
          </p:cNvCxnSpPr>
          <p:nvPr/>
        </p:nvCxnSpPr>
        <p:spPr>
          <a:xfrm>
            <a:off x="4549772" y="1626366"/>
            <a:ext cx="1045028" cy="965006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endCxn id="22" idx="0"/>
          </p:cNvCxnSpPr>
          <p:nvPr/>
        </p:nvCxnSpPr>
        <p:spPr>
          <a:xfrm>
            <a:off x="4527537" y="1596599"/>
            <a:ext cx="2145863" cy="98236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1997149" y="2578967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25</a:t>
            </a:r>
            <a:endParaRPr lang="en-US" sz="20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3124200" y="2578967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25</a:t>
            </a:r>
            <a:endParaRPr lang="en-US" sz="20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4223199" y="2590800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25</a:t>
            </a:r>
            <a:endParaRPr lang="en-US" sz="20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5246000" y="2591372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25</a:t>
            </a:r>
            <a:endParaRPr lang="en-US" sz="20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324600" y="2578967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25</a:t>
            </a:r>
            <a:endParaRPr lang="en-US" sz="20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272600" y="2514600"/>
            <a:ext cx="1371600" cy="75015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anchor="ctr">
            <a:no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solidFill>
                  <a:srgbClr val="002060"/>
                </a:solidFill>
                <a:latin typeface="Arial Black" pitchFamily="34" charset="0"/>
              </a:rPr>
              <a:t>LEVEL  </a:t>
            </a:r>
            <a:r>
              <a:rPr lang="en-US" sz="1800" b="1" dirty="0">
                <a:solidFill>
                  <a:srgbClr val="002060"/>
                </a:solidFill>
                <a:latin typeface="Arial Black" pitchFamily="34" charset="0"/>
              </a:rPr>
              <a:t>3</a:t>
            </a:r>
            <a:r>
              <a:rPr lang="en-US" sz="1800" b="1" dirty="0" smtClean="0">
                <a:solidFill>
                  <a:srgbClr val="002060"/>
                </a:solidFill>
                <a:latin typeface="Arial Black" pitchFamily="34" charset="0"/>
              </a:rPr>
              <a:t>  </a:t>
            </a:r>
            <a:r>
              <a:rPr lang="en-US" sz="1800" b="1" dirty="0" smtClean="0">
                <a:solidFill>
                  <a:srgbClr val="FF0000"/>
                </a:solidFill>
                <a:latin typeface="Arial Black" pitchFamily="34" charset="0"/>
              </a:rPr>
              <a:t>125</a:t>
            </a:r>
            <a:endParaRPr lang="en-US" sz="18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9" name="TextBox 10"/>
          <p:cNvSpPr txBox="1"/>
          <p:nvPr/>
        </p:nvSpPr>
        <p:spPr>
          <a:xfrm>
            <a:off x="7351001" y="2559195"/>
            <a:ext cx="1562152" cy="75015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3175"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 smtClean="0">
                <a:solidFill>
                  <a:srgbClr val="0070C0"/>
                </a:solidFill>
                <a:effectLst/>
                <a:latin typeface="Arial Black" pitchFamily="34" charset="0"/>
                <a:ea typeface="DFKai-SB" pitchFamily="65" charset="-120"/>
                <a:cs typeface="Andalus" pitchFamily="18" charset="-78"/>
              </a:rPr>
              <a:t>BONUS</a:t>
            </a:r>
            <a:r>
              <a:rPr lang="en-US" sz="2400" b="1" dirty="0" smtClean="0">
                <a:solidFill>
                  <a:srgbClr val="FFFF00"/>
                </a:solidFill>
                <a:effectLst/>
                <a:latin typeface="Arial Black" pitchFamily="34" charset="0"/>
                <a:ea typeface="DFKai-SB" pitchFamily="65" charset="-120"/>
                <a:cs typeface="Andalus" pitchFamily="18" charset="-78"/>
              </a:rPr>
              <a:t>  </a:t>
            </a:r>
            <a:r>
              <a:rPr lang="en-US" sz="2400" b="1" dirty="0" smtClean="0">
                <a:solidFill>
                  <a:srgbClr val="FF0000"/>
                </a:solidFill>
                <a:effectLst/>
                <a:latin typeface="Arial Black" pitchFamily="34" charset="0"/>
                <a:ea typeface="DFKai-SB" pitchFamily="65" charset="-120"/>
                <a:cs typeface="Andalus" pitchFamily="18" charset="-78"/>
              </a:rPr>
              <a:t>RM625</a:t>
            </a:r>
            <a:endParaRPr lang="en-US" sz="2400" b="1" dirty="0">
              <a:solidFill>
                <a:srgbClr val="FF0000"/>
              </a:solidFill>
              <a:effectLst/>
              <a:latin typeface="Arial Black" pitchFamily="34" charset="0"/>
              <a:ea typeface="DFKai-SB" pitchFamily="65" charset="-120"/>
              <a:cs typeface="Andalus" pitchFamily="18" charset="-78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1905000" y="4343414"/>
            <a:ext cx="8382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125</a:t>
            </a:r>
            <a:endParaRPr lang="en-US" sz="16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3048000" y="4343414"/>
            <a:ext cx="8382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125</a:t>
            </a:r>
            <a:endParaRPr lang="en-US" sz="16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4146999" y="4355247"/>
            <a:ext cx="8382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125</a:t>
            </a:r>
            <a:endParaRPr lang="en-US" sz="16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5169800" y="4355819"/>
            <a:ext cx="8382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125</a:t>
            </a:r>
            <a:endParaRPr lang="en-US" sz="16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57" name="Oval 56"/>
          <p:cNvSpPr/>
          <p:nvPr/>
        </p:nvSpPr>
        <p:spPr>
          <a:xfrm>
            <a:off x="6250172" y="4355247"/>
            <a:ext cx="8382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125</a:t>
            </a:r>
            <a:endParaRPr lang="en-US" sz="16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58" name="Subtitle 2"/>
          <p:cNvSpPr txBox="1">
            <a:spLocks/>
          </p:cNvSpPr>
          <p:nvPr/>
        </p:nvSpPr>
        <p:spPr>
          <a:xfrm>
            <a:off x="260800" y="4279047"/>
            <a:ext cx="1371600" cy="75015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anchor="ctr">
            <a:no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solidFill>
                  <a:srgbClr val="002060"/>
                </a:solidFill>
                <a:latin typeface="Arial Black" pitchFamily="34" charset="0"/>
              </a:rPr>
              <a:t>LEVEL  4  </a:t>
            </a:r>
            <a:r>
              <a:rPr lang="en-US" sz="1800" b="1" dirty="0">
                <a:solidFill>
                  <a:srgbClr val="FF0000"/>
                </a:solidFill>
                <a:latin typeface="Arial Black" pitchFamily="34" charset="0"/>
              </a:rPr>
              <a:t>6</a:t>
            </a:r>
            <a:r>
              <a:rPr lang="en-US" sz="1800" b="1" dirty="0" smtClean="0">
                <a:solidFill>
                  <a:srgbClr val="FF0000"/>
                </a:solidFill>
                <a:latin typeface="Arial Black" pitchFamily="34" charset="0"/>
              </a:rPr>
              <a:t>25</a:t>
            </a:r>
            <a:endParaRPr lang="en-US" sz="18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2313749" y="3286525"/>
            <a:ext cx="32200" cy="1056889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19" idx="4"/>
          </p:cNvCxnSpPr>
          <p:nvPr/>
        </p:nvCxnSpPr>
        <p:spPr>
          <a:xfrm>
            <a:off x="3473000" y="3264767"/>
            <a:ext cx="0" cy="1078647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4572002" y="3309348"/>
            <a:ext cx="22226" cy="1034052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21" idx="4"/>
          </p:cNvCxnSpPr>
          <p:nvPr/>
        </p:nvCxnSpPr>
        <p:spPr>
          <a:xfrm>
            <a:off x="5594800" y="3277172"/>
            <a:ext cx="5668" cy="106622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6673843" y="3286525"/>
            <a:ext cx="443" cy="104695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5" name="TextBox 10"/>
          <p:cNvSpPr txBox="1"/>
          <p:nvPr/>
        </p:nvSpPr>
        <p:spPr>
          <a:xfrm>
            <a:off x="7391400" y="4355247"/>
            <a:ext cx="1562152" cy="75015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3175"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 smtClean="0">
                <a:solidFill>
                  <a:srgbClr val="0070C0"/>
                </a:solidFill>
                <a:effectLst/>
                <a:latin typeface="Arial Black" pitchFamily="34" charset="0"/>
                <a:ea typeface="DFKai-SB" pitchFamily="65" charset="-120"/>
                <a:cs typeface="Andalus" pitchFamily="18" charset="-78"/>
              </a:rPr>
              <a:t>BONUS</a:t>
            </a:r>
            <a:r>
              <a:rPr lang="en-US" sz="2400" b="1" dirty="0" smtClean="0">
                <a:solidFill>
                  <a:srgbClr val="FFFF00"/>
                </a:solidFill>
                <a:effectLst/>
                <a:latin typeface="Arial Black" pitchFamily="34" charset="0"/>
                <a:ea typeface="DFKai-SB" pitchFamily="65" charset="-120"/>
                <a:cs typeface="Andalus" pitchFamily="18" charset="-78"/>
              </a:rPr>
              <a:t>  </a:t>
            </a:r>
            <a:r>
              <a:rPr lang="en-US" sz="2400" b="1" dirty="0" smtClean="0">
                <a:solidFill>
                  <a:srgbClr val="FF0000"/>
                </a:solidFill>
                <a:effectLst/>
                <a:latin typeface="Arial Black" pitchFamily="34" charset="0"/>
                <a:ea typeface="DFKai-SB" pitchFamily="65" charset="-120"/>
                <a:cs typeface="Andalus" pitchFamily="18" charset="-78"/>
              </a:rPr>
              <a:t>RM1875</a:t>
            </a:r>
            <a:endParaRPr lang="en-US" sz="2400" b="1" dirty="0">
              <a:solidFill>
                <a:srgbClr val="FF0000"/>
              </a:solidFill>
              <a:effectLst/>
              <a:latin typeface="Arial Black" pitchFamily="34" charset="0"/>
              <a:ea typeface="DFKai-SB" pitchFamily="65" charset="-120"/>
              <a:cs typeface="Andalus" pitchFamily="18" charset="-78"/>
            </a:endParaRPr>
          </a:p>
        </p:txBody>
      </p:sp>
      <p:sp>
        <p:nvSpPr>
          <p:cNvPr id="72" name="Subtitle 2"/>
          <p:cNvSpPr txBox="1">
            <a:spLocks/>
          </p:cNvSpPr>
          <p:nvPr/>
        </p:nvSpPr>
        <p:spPr>
          <a:xfrm>
            <a:off x="609600" y="5251458"/>
            <a:ext cx="3124200" cy="153034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9525"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anchor="ctr">
            <a:no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blipFill>
                  <a:blip r:embed="rId5"/>
                  <a:tile tx="0" ty="0" sx="100000" sy="100000" flip="none" algn="tl"/>
                </a:blipFill>
                <a:latin typeface="Arial Black" pitchFamily="34" charset="0"/>
              </a:rPr>
              <a:t> </a:t>
            </a:r>
            <a:r>
              <a:rPr lang="en-US" sz="2400" b="1" dirty="0" smtClean="0">
                <a:blipFill>
                  <a:blip r:embed="rId5"/>
                  <a:tile tx="0" ty="0" sx="100000" sy="100000" flip="none" algn="tl"/>
                </a:blipFill>
                <a:latin typeface="Arial Black" pitchFamily="34" charset="0"/>
              </a:rPr>
              <a:t>4 DAY  3 NIGHT </a:t>
            </a:r>
          </a:p>
          <a:p>
            <a:r>
              <a:rPr lang="en-US" sz="2400" b="1" dirty="0" smtClean="0">
                <a:blipFill>
                  <a:blip r:embed="rId5"/>
                  <a:tile tx="0" ty="0" sx="100000" sy="100000" flip="none" algn="tl"/>
                </a:blipFill>
                <a:latin typeface="Arial Black" pitchFamily="34" charset="0"/>
              </a:rPr>
              <a:t>TRIP TO LANGKAWI</a:t>
            </a:r>
            <a:endParaRPr lang="en-US" sz="2400" b="1" dirty="0">
              <a:blipFill>
                <a:blip r:embed="rId5"/>
                <a:tile tx="0" ty="0" sx="100000" sy="100000" flip="none" algn="tl"/>
              </a:blipFill>
              <a:latin typeface="Arial Black" pitchFamily="34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5251484"/>
            <a:ext cx="2895600" cy="1530614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7086600" y="5251484"/>
            <a:ext cx="2106054" cy="1162820"/>
            <a:chOff x="7384248" y="5251484"/>
            <a:chExt cx="2106054" cy="1162820"/>
          </a:xfrm>
        </p:grpSpPr>
        <p:grpSp>
          <p:nvGrpSpPr>
            <p:cNvPr id="39" name="Group 38"/>
            <p:cNvGrpSpPr/>
            <p:nvPr/>
          </p:nvGrpSpPr>
          <p:grpSpPr>
            <a:xfrm>
              <a:off x="7384248" y="5251484"/>
              <a:ext cx="1759752" cy="920716"/>
              <a:chOff x="2438400" y="4032104"/>
              <a:chExt cx="4355200" cy="2597296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2438400" y="4032104"/>
                <a:ext cx="4355200" cy="2597296"/>
                <a:chOff x="7267314" y="3029606"/>
                <a:chExt cx="1952886" cy="1382536"/>
              </a:xfrm>
            </p:grpSpPr>
            <p:pic>
              <p:nvPicPr>
                <p:cNvPr id="42" name="Picture 2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772400" y="3029606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3" name="Picture 2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49332" y="3136448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4" name="Picture 2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67600" y="3288169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5" name="Picture 2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267314" y="3403149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41" name="TextBox 40"/>
              <p:cNvSpPr txBox="1"/>
              <p:nvPr/>
            </p:nvSpPr>
            <p:spPr>
              <a:xfrm rot="21102774">
                <a:off x="3115903" y="5415623"/>
                <a:ext cx="1479609" cy="530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/>
                  <a:t>CONTOH</a:t>
                </a:r>
                <a:endParaRPr lang="en-US" sz="2000" b="1" dirty="0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7578151" y="5335224"/>
              <a:ext cx="1912151" cy="1079080"/>
              <a:chOff x="7460448" y="5403884"/>
              <a:chExt cx="1912151" cy="1079080"/>
            </a:xfrm>
          </p:grpSpPr>
          <p:grpSp>
            <p:nvGrpSpPr>
              <p:cNvPr id="50" name="Group 49"/>
              <p:cNvGrpSpPr/>
              <p:nvPr/>
            </p:nvGrpSpPr>
            <p:grpSpPr>
              <a:xfrm>
                <a:off x="7460448" y="5403884"/>
                <a:ext cx="1759752" cy="920716"/>
                <a:chOff x="2438400" y="4032104"/>
                <a:chExt cx="4355200" cy="2597296"/>
              </a:xfrm>
            </p:grpSpPr>
            <p:grpSp>
              <p:nvGrpSpPr>
                <p:cNvPr id="51" name="Group 50"/>
                <p:cNvGrpSpPr/>
                <p:nvPr/>
              </p:nvGrpSpPr>
              <p:grpSpPr>
                <a:xfrm>
                  <a:off x="2438400" y="4032104"/>
                  <a:ext cx="4355200" cy="2597296"/>
                  <a:chOff x="7267314" y="3029606"/>
                  <a:chExt cx="1952886" cy="1382536"/>
                </a:xfrm>
              </p:grpSpPr>
              <p:pic>
                <p:nvPicPr>
                  <p:cNvPr id="60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772400" y="3029606"/>
                    <a:ext cx="1447800" cy="100899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6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649332" y="3136448"/>
                    <a:ext cx="1447800" cy="100899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7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467600" y="3288169"/>
                    <a:ext cx="1447800" cy="100899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8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267314" y="3403149"/>
                    <a:ext cx="1447800" cy="100899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sp>
              <p:nvSpPr>
                <p:cNvPr id="52" name="TextBox 51"/>
                <p:cNvSpPr txBox="1"/>
                <p:nvPr/>
              </p:nvSpPr>
              <p:spPr>
                <a:xfrm rot="21102774">
                  <a:off x="3115903" y="5415623"/>
                  <a:ext cx="1479609" cy="5300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b="1" dirty="0" smtClean="0"/>
                    <a:t>CONTOH</a:t>
                  </a:r>
                  <a:endParaRPr lang="en-US" sz="2000" b="1" dirty="0"/>
                </a:p>
              </p:txBody>
            </p:sp>
          </p:grpSp>
          <p:grpSp>
            <p:nvGrpSpPr>
              <p:cNvPr id="69" name="Group 68"/>
              <p:cNvGrpSpPr/>
              <p:nvPr/>
            </p:nvGrpSpPr>
            <p:grpSpPr>
              <a:xfrm>
                <a:off x="7597898" y="5556285"/>
                <a:ext cx="1774701" cy="926679"/>
                <a:chOff x="2401402" y="4032105"/>
                <a:chExt cx="4392198" cy="2614116"/>
              </a:xfrm>
            </p:grpSpPr>
            <p:grpSp>
              <p:nvGrpSpPr>
                <p:cNvPr id="70" name="Group 69"/>
                <p:cNvGrpSpPr/>
                <p:nvPr/>
              </p:nvGrpSpPr>
              <p:grpSpPr>
                <a:xfrm>
                  <a:off x="2401402" y="4032105"/>
                  <a:ext cx="4392198" cy="2614116"/>
                  <a:chOff x="7250724" y="3029606"/>
                  <a:chExt cx="1969476" cy="1391489"/>
                </a:xfrm>
              </p:grpSpPr>
              <p:pic>
                <p:nvPicPr>
                  <p:cNvPr id="73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772400" y="3029606"/>
                    <a:ext cx="1447800" cy="100899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74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649332" y="3136448"/>
                    <a:ext cx="1447800" cy="100899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75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467600" y="3288169"/>
                    <a:ext cx="1447800" cy="100899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76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250724" y="3412102"/>
                    <a:ext cx="1447800" cy="100899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sp>
              <p:nvSpPr>
                <p:cNvPr id="71" name="TextBox 70"/>
                <p:cNvSpPr txBox="1"/>
                <p:nvPr/>
              </p:nvSpPr>
              <p:spPr>
                <a:xfrm rot="21102774">
                  <a:off x="3119367" y="5350507"/>
                  <a:ext cx="1720438" cy="6945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b="1" dirty="0" smtClean="0"/>
                    <a:t>CONTOH</a:t>
                  </a:r>
                  <a:endParaRPr lang="en-US" sz="2000" b="1" dirty="0"/>
                </a:p>
              </p:txBody>
            </p:sp>
          </p:grpSp>
        </p:grpSp>
      </p:grpSp>
      <p:grpSp>
        <p:nvGrpSpPr>
          <p:cNvPr id="16" name="Group 15"/>
          <p:cNvGrpSpPr/>
          <p:nvPr/>
        </p:nvGrpSpPr>
        <p:grpSpPr>
          <a:xfrm>
            <a:off x="7253826" y="3265027"/>
            <a:ext cx="1912152" cy="1008489"/>
            <a:chOff x="7253826" y="3265027"/>
            <a:chExt cx="1912152" cy="1008489"/>
          </a:xfrm>
        </p:grpSpPr>
        <p:grpSp>
          <p:nvGrpSpPr>
            <p:cNvPr id="32" name="Group 31"/>
            <p:cNvGrpSpPr/>
            <p:nvPr/>
          </p:nvGrpSpPr>
          <p:grpSpPr>
            <a:xfrm>
              <a:off x="7253826" y="3265027"/>
              <a:ext cx="1759752" cy="920716"/>
              <a:chOff x="2438400" y="4032104"/>
              <a:chExt cx="4355200" cy="2597296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2438400" y="4032104"/>
                <a:ext cx="4355200" cy="2597296"/>
                <a:chOff x="7267314" y="3029606"/>
                <a:chExt cx="1952886" cy="1382536"/>
              </a:xfrm>
            </p:grpSpPr>
            <p:pic>
              <p:nvPicPr>
                <p:cNvPr id="35" name="Picture 2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772400" y="3029606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6" name="Picture 2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49332" y="3136448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7" name="Picture 2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67600" y="3288169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8" name="Picture 2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267314" y="3403149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34" name="TextBox 33"/>
              <p:cNvSpPr txBox="1"/>
              <p:nvPr/>
            </p:nvSpPr>
            <p:spPr>
              <a:xfrm rot="21102774">
                <a:off x="2812844" y="5366761"/>
                <a:ext cx="1906456" cy="6945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/>
                  <a:t>CONTOH</a:t>
                </a:r>
                <a:endParaRPr lang="en-US" sz="2000" b="1" dirty="0"/>
              </a:p>
            </p:txBody>
          </p:sp>
        </p:grpSp>
        <p:grpSp>
          <p:nvGrpSpPr>
            <p:cNvPr id="77" name="Group 76"/>
            <p:cNvGrpSpPr/>
            <p:nvPr/>
          </p:nvGrpSpPr>
          <p:grpSpPr>
            <a:xfrm>
              <a:off x="7406226" y="3352800"/>
              <a:ext cx="1759752" cy="920716"/>
              <a:chOff x="2438400" y="4032104"/>
              <a:chExt cx="4355200" cy="2597296"/>
            </a:xfrm>
          </p:grpSpPr>
          <p:grpSp>
            <p:nvGrpSpPr>
              <p:cNvPr id="78" name="Group 77"/>
              <p:cNvGrpSpPr/>
              <p:nvPr/>
            </p:nvGrpSpPr>
            <p:grpSpPr>
              <a:xfrm>
                <a:off x="2438400" y="4032104"/>
                <a:ext cx="4355200" cy="2597296"/>
                <a:chOff x="7267314" y="3029606"/>
                <a:chExt cx="1952886" cy="1382536"/>
              </a:xfrm>
            </p:grpSpPr>
            <p:pic>
              <p:nvPicPr>
                <p:cNvPr id="80" name="Picture 2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772400" y="3029606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81" name="Picture 2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49332" y="3136448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82" name="Picture 2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67600" y="3288169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83" name="Picture 2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267314" y="3403149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79" name="TextBox 78"/>
              <p:cNvSpPr txBox="1"/>
              <p:nvPr/>
            </p:nvSpPr>
            <p:spPr>
              <a:xfrm rot="21102774">
                <a:off x="2812844" y="5366761"/>
                <a:ext cx="1906456" cy="6945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/>
                  <a:t>CONTOH</a:t>
                </a:r>
                <a:endParaRPr lang="en-US" sz="2000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02997772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"/>
                            </p:stCondLst>
                            <p:childTnLst>
                              <p:par>
                                <p:cTn id="4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9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" tmFilter="0, 0; 0.125,0.2665; 0.25,0.4; 0.375,0.465; 0.5,0.5;  0.625,0.535; 0.75,0.6; 0.875,0.7335; 1,1">
                                          <p:stCondLst>
                                            <p:cond delay="3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7" tmFilter="0, 0; 0.125,0.2665; 0.25,0.4; 0.375,0.465; 0.5,0.5;  0.625,0.535; 0.75,0.6; 0.875,0.7335; 1,1">
                                          <p:stCondLst>
                                            <p:cond delay="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1">
                                          <p:stCondLst>
                                            <p:cond delay="3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8" decel="50000">
                                          <p:stCondLst>
                                            <p:cond delay="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1">
                                          <p:stCondLst>
                                            <p:cond delay="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8" decel="50000">
                                          <p:stCondLst>
                                            <p:cond delay="6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">
                                          <p:stCondLst>
                                            <p:cond delay="8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8" decel="50000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">
                                          <p:stCondLst>
                                            <p:cond delay="9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8" decel="50000">
                                          <p:stCondLst>
                                            <p:cond delay="9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200"/>
                            </p:stCondLst>
                            <p:childTnLst>
                              <p:par>
                                <p:cTn id="6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6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0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0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0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0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3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9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65" grpId="0" animBg="1"/>
      <p:bldP spid="7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882" y="838200"/>
            <a:ext cx="2666999" cy="17052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4876800"/>
            <a:ext cx="2667000" cy="1752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838200"/>
            <a:ext cx="2666999" cy="17052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8600" y="167789"/>
            <a:ext cx="8763000" cy="523220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  <a:effectLst>
            <a:innerShdw blurRad="114300">
              <a:prstClr val="black"/>
            </a:innerShdw>
          </a:effectLst>
        </p:spPr>
        <p:txBody>
          <a:bodyPr wrap="square" rtlCol="0" anchor="ctr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/>
            <a:r>
              <a:rPr lang="en-US" sz="2800" b="1" dirty="0" smtClean="0">
                <a:blipFill>
                  <a:blip r:embed="rId7"/>
                  <a:tile tx="0" ty="0" sx="100000" sy="100000" flip="none" algn="tl"/>
                </a:blip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  <a:cs typeface="Andalus" pitchFamily="18" charset="-78"/>
              </a:rPr>
              <a:t>YOU WILL ENJOY THIS ON LANGKAWI TRIP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1" y="2819400"/>
            <a:ext cx="2666999" cy="177628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838450"/>
            <a:ext cx="2667000" cy="1752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882" y="4876800"/>
            <a:ext cx="2666999" cy="17526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882" y="2838450"/>
            <a:ext cx="2666999" cy="17526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1" y="4876800"/>
            <a:ext cx="2666999" cy="17526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1" y="838201"/>
            <a:ext cx="2666999" cy="1705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3143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3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2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2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8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90612" y="5767675"/>
            <a:ext cx="2471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3333CC"/>
                </a:solidFill>
                <a:latin typeface="Arial Black" pitchFamily="34" charset="0"/>
                <a:cs typeface="Aharoni" pitchFamily="2" charset="-79"/>
              </a:rPr>
              <a:t>BREAKFAST, LUNCH, DINNER</a:t>
            </a:r>
            <a:endParaRPr lang="en-US" b="1" dirty="0">
              <a:solidFill>
                <a:srgbClr val="3333CC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503" y="3953724"/>
            <a:ext cx="2126311" cy="15241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25" y="3923632"/>
            <a:ext cx="2285999" cy="155249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27701" y="5784503"/>
            <a:ext cx="1920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3333CC"/>
                </a:solidFill>
                <a:latin typeface="Arial Black" pitchFamily="34" charset="0"/>
                <a:cs typeface="Aharoni" pitchFamily="2" charset="-79"/>
              </a:rPr>
              <a:t>TRANSPORT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3938876"/>
            <a:ext cx="1828800" cy="155093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225022" y="5769114"/>
            <a:ext cx="1504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33CC"/>
                </a:solidFill>
                <a:latin typeface="Arial Black" pitchFamily="34" charset="0"/>
                <a:cs typeface="Andalus" pitchFamily="18" charset="-78"/>
              </a:rPr>
              <a:t>T-SHIRT X 3PCS</a:t>
            </a:r>
            <a:endParaRPr lang="en-US" sz="2000" b="1" dirty="0">
              <a:solidFill>
                <a:srgbClr val="3333CC"/>
              </a:solidFill>
              <a:latin typeface="Arial Black" pitchFamily="34" charset="0"/>
              <a:cs typeface="Andalus" pitchFamily="18" charset="-78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150" y="1065044"/>
            <a:ext cx="2098050" cy="162303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771876" y="2835824"/>
            <a:ext cx="20583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33CC"/>
                </a:solidFill>
                <a:latin typeface="Arial Black" pitchFamily="34" charset="0"/>
                <a:cs typeface="Andalus" pitchFamily="18" charset="-78"/>
              </a:rPr>
              <a:t>TRAVEL INSURANCE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1070759"/>
            <a:ext cx="2009775" cy="158978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425" y="1062373"/>
            <a:ext cx="2009775" cy="162303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857503" y="2869525"/>
            <a:ext cx="14192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33CC"/>
                </a:solidFill>
                <a:latin typeface="Arial Black" pitchFamily="34" charset="0"/>
                <a:cs typeface="Andalus" pitchFamily="18" charset="-78"/>
              </a:rPr>
              <a:t>ISLAND HOPING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305678" y="2949714"/>
            <a:ext cx="14192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33CC"/>
                </a:solidFill>
                <a:latin typeface="Arial Black" pitchFamily="34" charset="0"/>
                <a:cs typeface="Andalus" pitchFamily="18" charset="-78"/>
              </a:rPr>
              <a:t>HOTEL STAY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817238" y="5767675"/>
            <a:ext cx="2105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3333CC"/>
                </a:solidFill>
                <a:latin typeface="Arial Black" pitchFamily="34" charset="0"/>
                <a:cs typeface="Andalus" pitchFamily="18" charset="-78"/>
              </a:rPr>
              <a:t>HARD CASH RM250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6256" y="2949714"/>
            <a:ext cx="18602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33CC"/>
                </a:solidFill>
                <a:latin typeface="Arial Black" pitchFamily="34" charset="0"/>
                <a:cs typeface="Andalus" pitchFamily="18" charset="-78"/>
              </a:rPr>
              <a:t>LANGKAWI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69226" y="189637"/>
            <a:ext cx="8850950" cy="584775"/>
          </a:xfrm>
          <a:prstGeom prst="rect">
            <a:avLst/>
          </a:prstGeom>
          <a:blipFill>
            <a:blip r:embed="rId9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b="1" dirty="0" smtClean="0">
                <a:blipFill>
                  <a:blip r:embed="rId10"/>
                  <a:tile tx="0" ty="0" sx="100000" sy="100000" flip="none" algn="tl"/>
                </a:blip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  <a:cs typeface="Andalus" pitchFamily="18" charset="-78"/>
              </a:rPr>
              <a:t>4D3N  TRIP  TO  LANGKAWI INCLUDES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064408"/>
            <a:ext cx="2302823" cy="1596138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>
            <a:off x="5181600" y="4082802"/>
            <a:ext cx="1752600" cy="1251198"/>
            <a:chOff x="5958577" y="845840"/>
            <a:chExt cx="2891619" cy="2209800"/>
          </a:xfrm>
        </p:grpSpPr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2977" y="845840"/>
              <a:ext cx="1977219" cy="1501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8" name="Group 37"/>
            <p:cNvGrpSpPr/>
            <p:nvPr/>
          </p:nvGrpSpPr>
          <p:grpSpPr>
            <a:xfrm>
              <a:off x="5958577" y="998240"/>
              <a:ext cx="2667000" cy="2057400"/>
              <a:chOff x="2438400" y="4032104"/>
              <a:chExt cx="4355200" cy="2597296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2438400" y="4032104"/>
                <a:ext cx="4355200" cy="2597296"/>
                <a:chOff x="7267314" y="3029606"/>
                <a:chExt cx="1952886" cy="1382536"/>
              </a:xfrm>
            </p:grpSpPr>
            <p:pic>
              <p:nvPicPr>
                <p:cNvPr id="41" name="Picture 2"/>
                <p:cNvPicPr>
                  <a:picLocks noChangeAspect="1" noChangeArrowheads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772400" y="3029606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2" name="Picture 2"/>
                <p:cNvPicPr>
                  <a:picLocks noChangeAspect="1" noChangeArrowheads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49332" y="3136448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3" name="Picture 2"/>
                <p:cNvPicPr>
                  <a:picLocks noChangeAspect="1" noChangeArrowheads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67600" y="3288169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4" name="Picture 2"/>
                <p:cNvPicPr>
                  <a:picLocks noChangeAspect="1" noChangeArrowheads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267314" y="3403149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40" name="TextBox 39"/>
              <p:cNvSpPr txBox="1"/>
              <p:nvPr/>
            </p:nvSpPr>
            <p:spPr>
              <a:xfrm rot="21102774">
                <a:off x="3119651" y="5316390"/>
                <a:ext cx="1733621" cy="5167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 smtClean="0"/>
                  <a:t>CONTOH</a:t>
                </a:r>
                <a:endParaRPr lang="en-US" sz="800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846043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8" presetClass="entr" presetSubtype="3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2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6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2" grpId="0"/>
      <p:bldP spid="14" grpId="0"/>
      <p:bldP spid="17" grpId="0"/>
      <p:bldP spid="18" grpId="0"/>
      <p:bldP spid="20" grpId="0"/>
      <p:bldP spid="27" grpId="0"/>
      <p:bldP spid="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243155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val 2"/>
          <p:cNvSpPr/>
          <p:nvPr/>
        </p:nvSpPr>
        <p:spPr>
          <a:xfrm>
            <a:off x="3886202" y="910799"/>
            <a:ext cx="1282671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YOU</a:t>
            </a:r>
            <a:endParaRPr lang="en-US" sz="28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cxnSp>
        <p:nvCxnSpPr>
          <p:cNvPr id="5" name="Straight Arrow Connector 4"/>
          <p:cNvCxnSpPr>
            <a:endCxn id="18" idx="0"/>
          </p:cNvCxnSpPr>
          <p:nvPr/>
        </p:nvCxnSpPr>
        <p:spPr>
          <a:xfrm flipH="1">
            <a:off x="2324100" y="1596599"/>
            <a:ext cx="2225674" cy="98236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endCxn id="19" idx="0"/>
          </p:cNvCxnSpPr>
          <p:nvPr/>
        </p:nvCxnSpPr>
        <p:spPr>
          <a:xfrm flipH="1">
            <a:off x="3451151" y="1626366"/>
            <a:ext cx="1035476" cy="952601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endCxn id="20" idx="0"/>
          </p:cNvCxnSpPr>
          <p:nvPr/>
        </p:nvCxnSpPr>
        <p:spPr>
          <a:xfrm>
            <a:off x="4527537" y="1600200"/>
            <a:ext cx="22613" cy="99060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endCxn id="21" idx="0"/>
          </p:cNvCxnSpPr>
          <p:nvPr/>
        </p:nvCxnSpPr>
        <p:spPr>
          <a:xfrm>
            <a:off x="4549772" y="1626366"/>
            <a:ext cx="1023179" cy="965006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endCxn id="22" idx="0"/>
          </p:cNvCxnSpPr>
          <p:nvPr/>
        </p:nvCxnSpPr>
        <p:spPr>
          <a:xfrm>
            <a:off x="4527537" y="1596599"/>
            <a:ext cx="2124014" cy="98236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1905000" y="2578967"/>
            <a:ext cx="8382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125</a:t>
            </a:r>
            <a:endParaRPr lang="en-US" sz="16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3032051" y="2578967"/>
            <a:ext cx="8382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125</a:t>
            </a:r>
            <a:endParaRPr lang="en-US" sz="16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4131050" y="2590800"/>
            <a:ext cx="8382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125</a:t>
            </a:r>
            <a:endParaRPr lang="en-US" sz="16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5153851" y="2591372"/>
            <a:ext cx="8382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125</a:t>
            </a:r>
            <a:endParaRPr lang="en-US" sz="16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32451" y="2578967"/>
            <a:ext cx="8382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125</a:t>
            </a:r>
            <a:endParaRPr lang="en-US" sz="16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272600" y="2514600"/>
            <a:ext cx="1371600" cy="75015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anchor="ctr">
            <a:no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solidFill>
                  <a:srgbClr val="002060"/>
                </a:solidFill>
                <a:latin typeface="Arial Black" pitchFamily="34" charset="0"/>
              </a:rPr>
              <a:t>LEVEL  4  </a:t>
            </a:r>
            <a:r>
              <a:rPr lang="en-US" sz="1800" b="1" dirty="0" smtClean="0">
                <a:solidFill>
                  <a:srgbClr val="FF0000"/>
                </a:solidFill>
                <a:latin typeface="Arial Black" pitchFamily="34" charset="0"/>
              </a:rPr>
              <a:t>625</a:t>
            </a:r>
            <a:endParaRPr lang="en-US" sz="18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9" name="TextBox 10"/>
          <p:cNvSpPr txBox="1"/>
          <p:nvPr/>
        </p:nvSpPr>
        <p:spPr>
          <a:xfrm>
            <a:off x="7351001" y="2559195"/>
            <a:ext cx="1562152" cy="75015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3175"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 smtClean="0">
                <a:solidFill>
                  <a:srgbClr val="0070C0"/>
                </a:solidFill>
                <a:effectLst/>
                <a:latin typeface="Arial Black" pitchFamily="34" charset="0"/>
                <a:ea typeface="DFKai-SB" pitchFamily="65" charset="-120"/>
                <a:cs typeface="Andalus" pitchFamily="18" charset="-78"/>
              </a:rPr>
              <a:t>BONUS</a:t>
            </a:r>
            <a:r>
              <a:rPr lang="en-US" sz="2400" b="1" dirty="0" smtClean="0">
                <a:solidFill>
                  <a:srgbClr val="FFFF00"/>
                </a:solidFill>
                <a:effectLst/>
                <a:latin typeface="Arial Black" pitchFamily="34" charset="0"/>
                <a:ea typeface="DFKai-SB" pitchFamily="65" charset="-120"/>
                <a:cs typeface="Andalus" pitchFamily="18" charset="-78"/>
              </a:rPr>
              <a:t>  </a:t>
            </a:r>
            <a:r>
              <a:rPr lang="en-US" sz="2400" b="1" dirty="0" smtClean="0">
                <a:solidFill>
                  <a:srgbClr val="FF0000"/>
                </a:solidFill>
                <a:effectLst/>
                <a:latin typeface="Arial Black" pitchFamily="34" charset="0"/>
                <a:ea typeface="DFKai-SB" pitchFamily="65" charset="-120"/>
                <a:cs typeface="Andalus" pitchFamily="18" charset="-78"/>
              </a:rPr>
              <a:t>RM1875</a:t>
            </a:r>
            <a:endParaRPr lang="en-US" sz="2400" b="1" dirty="0">
              <a:solidFill>
                <a:srgbClr val="FF0000"/>
              </a:solidFill>
              <a:effectLst/>
              <a:latin typeface="Arial Black" pitchFamily="34" charset="0"/>
              <a:ea typeface="DFKai-SB" pitchFamily="65" charset="-120"/>
              <a:cs typeface="Andalus" pitchFamily="18" charset="-78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1905000" y="4343414"/>
            <a:ext cx="8382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6</a:t>
            </a:r>
            <a:r>
              <a:rPr lang="en-US" sz="16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25</a:t>
            </a:r>
            <a:endParaRPr lang="en-US" sz="16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3048000" y="4343414"/>
            <a:ext cx="8382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6</a:t>
            </a:r>
            <a:r>
              <a:rPr lang="en-US" sz="16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25</a:t>
            </a:r>
            <a:endParaRPr lang="en-US" sz="16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4146999" y="4355247"/>
            <a:ext cx="8382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6</a:t>
            </a:r>
            <a:r>
              <a:rPr lang="en-US" sz="16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25</a:t>
            </a:r>
            <a:endParaRPr lang="en-US" sz="16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5169800" y="4355819"/>
            <a:ext cx="8382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625</a:t>
            </a:r>
            <a:endParaRPr lang="en-US" sz="16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57" name="Oval 56"/>
          <p:cNvSpPr/>
          <p:nvPr/>
        </p:nvSpPr>
        <p:spPr>
          <a:xfrm>
            <a:off x="6250172" y="4355247"/>
            <a:ext cx="8382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6</a:t>
            </a:r>
            <a:r>
              <a:rPr lang="en-US" sz="16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25</a:t>
            </a:r>
            <a:endParaRPr lang="en-US" sz="16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58" name="Subtitle 2"/>
          <p:cNvSpPr txBox="1">
            <a:spLocks/>
          </p:cNvSpPr>
          <p:nvPr/>
        </p:nvSpPr>
        <p:spPr>
          <a:xfrm>
            <a:off x="260800" y="4279047"/>
            <a:ext cx="1371600" cy="75015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anchor="ctr">
            <a:no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solidFill>
                  <a:srgbClr val="002060"/>
                </a:solidFill>
                <a:latin typeface="Arial Black" pitchFamily="34" charset="0"/>
              </a:rPr>
              <a:t>LEVEL  5  </a:t>
            </a:r>
            <a:r>
              <a:rPr lang="en-US" sz="1800" b="1" dirty="0" smtClean="0">
                <a:solidFill>
                  <a:srgbClr val="FF0000"/>
                </a:solidFill>
                <a:latin typeface="Arial Black" pitchFamily="34" charset="0"/>
              </a:rPr>
              <a:t>3125</a:t>
            </a:r>
            <a:endParaRPr lang="en-US" sz="18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2313749" y="3286525"/>
            <a:ext cx="32200" cy="1056889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19" idx="4"/>
          </p:cNvCxnSpPr>
          <p:nvPr/>
        </p:nvCxnSpPr>
        <p:spPr>
          <a:xfrm>
            <a:off x="3451151" y="3264767"/>
            <a:ext cx="21849" cy="1078647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4572002" y="3309348"/>
            <a:ext cx="22226" cy="1034052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21" idx="4"/>
          </p:cNvCxnSpPr>
          <p:nvPr/>
        </p:nvCxnSpPr>
        <p:spPr>
          <a:xfrm>
            <a:off x="5572951" y="3277172"/>
            <a:ext cx="27517" cy="106622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6673843" y="3286525"/>
            <a:ext cx="443" cy="104695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5" name="TextBox 10"/>
          <p:cNvSpPr txBox="1"/>
          <p:nvPr/>
        </p:nvSpPr>
        <p:spPr>
          <a:xfrm>
            <a:off x="7391400" y="4355247"/>
            <a:ext cx="1562152" cy="75015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3175"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 smtClean="0">
                <a:solidFill>
                  <a:srgbClr val="0070C0"/>
                </a:solidFill>
                <a:effectLst/>
                <a:latin typeface="Arial Black" pitchFamily="34" charset="0"/>
                <a:ea typeface="DFKai-SB" pitchFamily="65" charset="-120"/>
                <a:cs typeface="Andalus" pitchFamily="18" charset="-78"/>
              </a:rPr>
              <a:t>BONUS</a:t>
            </a:r>
            <a:r>
              <a:rPr lang="en-US" sz="2400" b="1" dirty="0" smtClean="0">
                <a:solidFill>
                  <a:srgbClr val="FFFF00"/>
                </a:solidFill>
                <a:effectLst/>
                <a:latin typeface="Arial Black" pitchFamily="34" charset="0"/>
                <a:ea typeface="DFKai-SB" pitchFamily="65" charset="-120"/>
                <a:cs typeface="Andalus" pitchFamily="18" charset="-78"/>
              </a:rPr>
              <a:t>  </a:t>
            </a:r>
            <a:r>
              <a:rPr lang="en-US" sz="2400" b="1" dirty="0" smtClean="0">
                <a:solidFill>
                  <a:srgbClr val="FF0000"/>
                </a:solidFill>
                <a:effectLst/>
                <a:latin typeface="Arial Black" pitchFamily="34" charset="0"/>
                <a:ea typeface="DFKai-SB" pitchFamily="65" charset="-120"/>
                <a:cs typeface="Andalus" pitchFamily="18" charset="-78"/>
              </a:rPr>
              <a:t>RM6250</a:t>
            </a:r>
            <a:endParaRPr lang="en-US" sz="2400" b="1" dirty="0">
              <a:solidFill>
                <a:srgbClr val="FF0000"/>
              </a:solidFill>
              <a:effectLst/>
              <a:latin typeface="Arial Black" pitchFamily="34" charset="0"/>
              <a:ea typeface="DFKai-SB" pitchFamily="65" charset="-120"/>
              <a:cs typeface="Andalus" pitchFamily="18" charset="-78"/>
            </a:endParaRPr>
          </a:p>
        </p:txBody>
      </p:sp>
      <p:sp>
        <p:nvSpPr>
          <p:cNvPr id="72" name="Subtitle 2"/>
          <p:cNvSpPr txBox="1">
            <a:spLocks/>
          </p:cNvSpPr>
          <p:nvPr/>
        </p:nvSpPr>
        <p:spPr>
          <a:xfrm>
            <a:off x="228600" y="5257799"/>
            <a:ext cx="3124200" cy="1676401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9525"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anchor="ctr">
            <a:no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blipFill>
                  <a:blip r:embed="rId5"/>
                  <a:tile tx="0" ty="0" sx="100000" sy="100000" flip="none" algn="tl"/>
                </a:blipFill>
                <a:latin typeface="Arial Black" pitchFamily="34" charset="0"/>
              </a:rPr>
              <a:t> </a:t>
            </a:r>
            <a:r>
              <a:rPr lang="en-US" sz="2400" b="1" dirty="0" smtClean="0">
                <a:blipFill>
                  <a:blip r:embed="rId5"/>
                  <a:tile tx="0" ty="0" sx="100000" sy="100000" flip="none" algn="tl"/>
                </a:blipFill>
                <a:latin typeface="Arial Black" pitchFamily="34" charset="0"/>
              </a:rPr>
              <a:t>4 DAY  3 NIGHT </a:t>
            </a:r>
          </a:p>
          <a:p>
            <a:r>
              <a:rPr lang="en-US" sz="2400" b="1" dirty="0" smtClean="0">
                <a:blipFill>
                  <a:blip r:embed="rId5"/>
                  <a:tile tx="0" ty="0" sx="100000" sy="100000" flip="none" algn="tl"/>
                </a:blipFill>
                <a:latin typeface="Arial Black" pitchFamily="34" charset="0"/>
              </a:rPr>
              <a:t>TRIP TO HADYAI</a:t>
            </a:r>
            <a:endParaRPr lang="en-US" sz="2400" b="1" dirty="0">
              <a:blipFill>
                <a:blip r:embed="rId5"/>
                <a:tile tx="0" ty="0" sx="100000" sy="100000" flip="none" algn="tl"/>
              </a:blipFill>
              <a:latin typeface="Arial Black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086600" y="5251484"/>
            <a:ext cx="2106054" cy="1162820"/>
            <a:chOff x="7384248" y="5251484"/>
            <a:chExt cx="2106054" cy="1162820"/>
          </a:xfrm>
        </p:grpSpPr>
        <p:grpSp>
          <p:nvGrpSpPr>
            <p:cNvPr id="39" name="Group 38"/>
            <p:cNvGrpSpPr/>
            <p:nvPr/>
          </p:nvGrpSpPr>
          <p:grpSpPr>
            <a:xfrm>
              <a:off x="7384248" y="5251484"/>
              <a:ext cx="1759752" cy="920716"/>
              <a:chOff x="2438400" y="4032104"/>
              <a:chExt cx="4355200" cy="2597296"/>
            </a:xfrm>
          </p:grpSpPr>
          <p:grpSp>
            <p:nvGrpSpPr>
              <p:cNvPr id="40" name="Group 39"/>
              <p:cNvGrpSpPr/>
              <p:nvPr/>
            </p:nvGrpSpPr>
            <p:grpSpPr>
              <a:xfrm>
                <a:off x="2438400" y="4032104"/>
                <a:ext cx="4355200" cy="2597296"/>
                <a:chOff x="7267314" y="3029606"/>
                <a:chExt cx="1952886" cy="1382536"/>
              </a:xfrm>
            </p:grpSpPr>
            <p:pic>
              <p:nvPicPr>
                <p:cNvPr id="42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772400" y="3029606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3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49332" y="3136448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4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67600" y="3288169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5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267314" y="3403149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41" name="TextBox 40"/>
              <p:cNvSpPr txBox="1"/>
              <p:nvPr/>
            </p:nvSpPr>
            <p:spPr>
              <a:xfrm rot="21102774">
                <a:off x="3115903" y="5415623"/>
                <a:ext cx="1479609" cy="530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/>
                  <a:t>CONTOH</a:t>
                </a:r>
                <a:endParaRPr lang="en-US" sz="2000" b="1" dirty="0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7578151" y="5335224"/>
              <a:ext cx="1912151" cy="1079080"/>
              <a:chOff x="7460448" y="5403884"/>
              <a:chExt cx="1912151" cy="1079080"/>
            </a:xfrm>
          </p:grpSpPr>
          <p:grpSp>
            <p:nvGrpSpPr>
              <p:cNvPr id="50" name="Group 49"/>
              <p:cNvGrpSpPr/>
              <p:nvPr/>
            </p:nvGrpSpPr>
            <p:grpSpPr>
              <a:xfrm>
                <a:off x="7460448" y="5403884"/>
                <a:ext cx="1759752" cy="920716"/>
                <a:chOff x="2438400" y="4032104"/>
                <a:chExt cx="4355200" cy="2597296"/>
              </a:xfrm>
            </p:grpSpPr>
            <p:grpSp>
              <p:nvGrpSpPr>
                <p:cNvPr id="51" name="Group 50"/>
                <p:cNvGrpSpPr/>
                <p:nvPr/>
              </p:nvGrpSpPr>
              <p:grpSpPr>
                <a:xfrm>
                  <a:off x="2438400" y="4032104"/>
                  <a:ext cx="4355200" cy="2597296"/>
                  <a:chOff x="7267314" y="3029606"/>
                  <a:chExt cx="1952886" cy="1382536"/>
                </a:xfrm>
              </p:grpSpPr>
              <p:pic>
                <p:nvPicPr>
                  <p:cNvPr id="60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772400" y="3029606"/>
                    <a:ext cx="1447800" cy="100899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6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649332" y="3136448"/>
                    <a:ext cx="1447800" cy="100899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7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467600" y="3288169"/>
                    <a:ext cx="1447800" cy="100899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68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267314" y="3403149"/>
                    <a:ext cx="1447800" cy="100899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sp>
              <p:nvSpPr>
                <p:cNvPr id="52" name="TextBox 51"/>
                <p:cNvSpPr txBox="1"/>
                <p:nvPr/>
              </p:nvSpPr>
              <p:spPr>
                <a:xfrm rot="21102774">
                  <a:off x="3115903" y="5415623"/>
                  <a:ext cx="1479609" cy="5300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b="1" dirty="0" smtClean="0"/>
                    <a:t>CONTOH</a:t>
                  </a:r>
                  <a:endParaRPr lang="en-US" sz="2000" b="1" dirty="0"/>
                </a:p>
              </p:txBody>
            </p:sp>
          </p:grpSp>
          <p:grpSp>
            <p:nvGrpSpPr>
              <p:cNvPr id="69" name="Group 68"/>
              <p:cNvGrpSpPr/>
              <p:nvPr/>
            </p:nvGrpSpPr>
            <p:grpSpPr>
              <a:xfrm>
                <a:off x="7597898" y="5556285"/>
                <a:ext cx="1774701" cy="926679"/>
                <a:chOff x="2401402" y="4032105"/>
                <a:chExt cx="4392198" cy="2614116"/>
              </a:xfrm>
            </p:grpSpPr>
            <p:grpSp>
              <p:nvGrpSpPr>
                <p:cNvPr id="70" name="Group 69"/>
                <p:cNvGrpSpPr/>
                <p:nvPr/>
              </p:nvGrpSpPr>
              <p:grpSpPr>
                <a:xfrm>
                  <a:off x="2401402" y="4032105"/>
                  <a:ext cx="4392198" cy="2614116"/>
                  <a:chOff x="7250724" y="3029606"/>
                  <a:chExt cx="1969476" cy="1391489"/>
                </a:xfrm>
              </p:grpSpPr>
              <p:pic>
                <p:nvPicPr>
                  <p:cNvPr id="73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772400" y="3029606"/>
                    <a:ext cx="1447800" cy="100899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74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649332" y="3136448"/>
                    <a:ext cx="1447800" cy="100899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75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467600" y="3288169"/>
                    <a:ext cx="1447800" cy="100899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76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250724" y="3412102"/>
                    <a:ext cx="1447800" cy="100899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  <p:sp>
              <p:nvSpPr>
                <p:cNvPr id="71" name="TextBox 70"/>
                <p:cNvSpPr txBox="1"/>
                <p:nvPr/>
              </p:nvSpPr>
              <p:spPr>
                <a:xfrm rot="21102774">
                  <a:off x="3119367" y="5350507"/>
                  <a:ext cx="1720438" cy="6945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b="1" dirty="0" smtClean="0"/>
                    <a:t>CONTOH</a:t>
                  </a:r>
                  <a:endParaRPr lang="en-US" sz="2000" b="1" dirty="0"/>
                </a:p>
              </p:txBody>
            </p:sp>
          </p:grpSp>
        </p:grpSp>
      </p:grpSp>
      <p:grpSp>
        <p:nvGrpSpPr>
          <p:cNvPr id="16" name="Group 15"/>
          <p:cNvGrpSpPr/>
          <p:nvPr/>
        </p:nvGrpSpPr>
        <p:grpSpPr>
          <a:xfrm>
            <a:off x="7253826" y="3265027"/>
            <a:ext cx="1912152" cy="1008489"/>
            <a:chOff x="7253826" y="3265027"/>
            <a:chExt cx="1912152" cy="1008489"/>
          </a:xfrm>
        </p:grpSpPr>
        <p:grpSp>
          <p:nvGrpSpPr>
            <p:cNvPr id="32" name="Group 31"/>
            <p:cNvGrpSpPr/>
            <p:nvPr/>
          </p:nvGrpSpPr>
          <p:grpSpPr>
            <a:xfrm>
              <a:off x="7253826" y="3265027"/>
              <a:ext cx="1759752" cy="920716"/>
              <a:chOff x="2438400" y="4032104"/>
              <a:chExt cx="4355200" cy="2597296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2438400" y="4032104"/>
                <a:ext cx="4355200" cy="2597296"/>
                <a:chOff x="7267314" y="3029606"/>
                <a:chExt cx="1952886" cy="1382536"/>
              </a:xfrm>
            </p:grpSpPr>
            <p:pic>
              <p:nvPicPr>
                <p:cNvPr id="35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772400" y="3029606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6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49332" y="3136448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7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67600" y="3288169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8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267314" y="3403149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34" name="TextBox 33"/>
              <p:cNvSpPr txBox="1"/>
              <p:nvPr/>
            </p:nvSpPr>
            <p:spPr>
              <a:xfrm rot="21102774">
                <a:off x="2812844" y="5366761"/>
                <a:ext cx="1906456" cy="6945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/>
                  <a:t>CONTOH</a:t>
                </a:r>
                <a:endParaRPr lang="en-US" sz="2000" b="1" dirty="0"/>
              </a:p>
            </p:txBody>
          </p:sp>
        </p:grpSp>
        <p:grpSp>
          <p:nvGrpSpPr>
            <p:cNvPr id="77" name="Group 76"/>
            <p:cNvGrpSpPr/>
            <p:nvPr/>
          </p:nvGrpSpPr>
          <p:grpSpPr>
            <a:xfrm>
              <a:off x="7406226" y="3352800"/>
              <a:ext cx="1759752" cy="920716"/>
              <a:chOff x="2438400" y="4032104"/>
              <a:chExt cx="4355200" cy="2597296"/>
            </a:xfrm>
          </p:grpSpPr>
          <p:grpSp>
            <p:nvGrpSpPr>
              <p:cNvPr id="78" name="Group 77"/>
              <p:cNvGrpSpPr/>
              <p:nvPr/>
            </p:nvGrpSpPr>
            <p:grpSpPr>
              <a:xfrm>
                <a:off x="2438400" y="4032104"/>
                <a:ext cx="4355200" cy="2597296"/>
                <a:chOff x="7267314" y="3029606"/>
                <a:chExt cx="1952886" cy="1382536"/>
              </a:xfrm>
            </p:grpSpPr>
            <p:pic>
              <p:nvPicPr>
                <p:cNvPr id="80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772400" y="3029606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81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49332" y="3136448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82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67600" y="3288169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83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267314" y="3403149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79" name="TextBox 78"/>
              <p:cNvSpPr txBox="1"/>
              <p:nvPr/>
            </p:nvSpPr>
            <p:spPr>
              <a:xfrm rot="21102774">
                <a:off x="2812844" y="5366761"/>
                <a:ext cx="1906456" cy="6945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/>
                  <a:t>CONTOH</a:t>
                </a:r>
                <a:endParaRPr lang="en-US" sz="2000" b="1" dirty="0"/>
              </a:p>
            </p:txBody>
          </p:sp>
        </p:grpSp>
      </p:grpSp>
      <p:pic>
        <p:nvPicPr>
          <p:cNvPr id="8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257799"/>
            <a:ext cx="3106620" cy="16764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7946792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"/>
                            </p:stCondLst>
                            <p:childTnLst>
                              <p:par>
                                <p:cTn id="4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9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" tmFilter="0, 0; 0.125,0.2665; 0.25,0.4; 0.375,0.465; 0.5,0.5;  0.625,0.535; 0.75,0.6; 0.875,0.7335; 1,1">
                                          <p:stCondLst>
                                            <p:cond delay="3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7" tmFilter="0, 0; 0.125,0.2665; 0.25,0.4; 0.375,0.465; 0.5,0.5;  0.625,0.535; 0.75,0.6; 0.875,0.7335; 1,1">
                                          <p:stCondLst>
                                            <p:cond delay="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1">
                                          <p:stCondLst>
                                            <p:cond delay="3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8" decel="50000">
                                          <p:stCondLst>
                                            <p:cond delay="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1">
                                          <p:stCondLst>
                                            <p:cond delay="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8" decel="50000">
                                          <p:stCondLst>
                                            <p:cond delay="6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">
                                          <p:stCondLst>
                                            <p:cond delay="8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8" decel="50000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">
                                          <p:stCondLst>
                                            <p:cond delay="9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8" decel="50000">
                                          <p:stCondLst>
                                            <p:cond delay="9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200"/>
                            </p:stCondLst>
                            <p:childTnLst>
                              <p:par>
                                <p:cTn id="6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6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0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5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0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0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5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0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5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3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9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65" grpId="0" animBg="1"/>
      <p:bldP spid="7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158" y="2819400"/>
            <a:ext cx="2666999" cy="17052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174" y="2819400"/>
            <a:ext cx="2667000" cy="1752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876800"/>
            <a:ext cx="2666999" cy="17052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8600" y="167789"/>
            <a:ext cx="8763000" cy="523220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  <a:effectLst>
            <a:innerShdw blurRad="114300">
              <a:prstClr val="black"/>
            </a:innerShdw>
          </a:effectLst>
        </p:spPr>
        <p:txBody>
          <a:bodyPr wrap="square" rtlCol="0" anchor="ctr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/>
            <a:r>
              <a:rPr lang="en-US" sz="2800" b="1" dirty="0" smtClean="0">
                <a:blipFill>
                  <a:blip r:embed="rId7"/>
                  <a:tile tx="0" ty="0" sx="100000" sy="100000" flip="none" algn="tl"/>
                </a:blip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  <a:cs typeface="Andalus" pitchFamily="18" charset="-78"/>
              </a:rPr>
              <a:t>YOU WILL ENJOY ALL THIS </a:t>
            </a:r>
            <a:r>
              <a:rPr lang="en-US" sz="2800" b="1" dirty="0">
                <a:blipFill>
                  <a:blip r:embed="rId7"/>
                  <a:tile tx="0" ty="0" sx="100000" sy="100000" flip="none" algn="tl"/>
                </a:blip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  <a:cs typeface="Andalus" pitchFamily="18" charset="-78"/>
              </a:rPr>
              <a:t>I</a:t>
            </a:r>
            <a:r>
              <a:rPr lang="en-US" sz="2800" b="1" dirty="0" smtClean="0">
                <a:blipFill>
                  <a:blip r:embed="rId7"/>
                  <a:tile tx="0" ty="0" sx="100000" sy="100000" flip="none" algn="tl"/>
                </a:blip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  <a:cs typeface="Andalus" pitchFamily="18" charset="-78"/>
              </a:rPr>
              <a:t>N HADYAI TRIP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584" y="4853116"/>
            <a:ext cx="2666999" cy="17526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518" y="4895108"/>
            <a:ext cx="2666999" cy="1668616"/>
          </a:xfrm>
          <a:prstGeom prst="rect">
            <a:avLst/>
          </a:prstGeom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1"/>
            <a:ext cx="2647209" cy="16764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1" y="838201"/>
            <a:ext cx="2647565" cy="167640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16" y="2819400"/>
            <a:ext cx="2630386" cy="170523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392" y="838200"/>
            <a:ext cx="2729384" cy="167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6226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5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5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5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3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12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31619" y="5940015"/>
            <a:ext cx="24716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3333CC"/>
                </a:solidFill>
                <a:latin typeface="Arial Black" pitchFamily="34" charset="0"/>
                <a:cs typeface="Aharoni" pitchFamily="2" charset="-79"/>
              </a:rPr>
              <a:t>BREAKFAST, LUNCH, DINNER</a:t>
            </a:r>
            <a:endParaRPr lang="en-US" b="1" dirty="0">
              <a:solidFill>
                <a:srgbClr val="3333CC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503" y="4296460"/>
            <a:ext cx="2126311" cy="16034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25" y="4267200"/>
            <a:ext cx="2285999" cy="163334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27701" y="5893254"/>
            <a:ext cx="1920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3333CC"/>
                </a:solidFill>
                <a:latin typeface="Arial Black" pitchFamily="34" charset="0"/>
                <a:cs typeface="Aharoni" pitchFamily="2" charset="-79"/>
              </a:rPr>
              <a:t>TRANSPORT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4300347"/>
            <a:ext cx="1828800" cy="157667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225022" y="5878460"/>
            <a:ext cx="1504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33CC"/>
                </a:solidFill>
                <a:latin typeface="Arial Black" pitchFamily="34" charset="0"/>
                <a:cs typeface="Andalus" pitchFamily="18" charset="-78"/>
              </a:rPr>
              <a:t>T-SHIRT X 3PCS</a:t>
            </a:r>
            <a:endParaRPr lang="en-US" sz="2000" b="1" dirty="0">
              <a:solidFill>
                <a:srgbClr val="3333CC"/>
              </a:solidFill>
              <a:latin typeface="Arial Black" pitchFamily="34" charset="0"/>
              <a:cs typeface="Andalus" pitchFamily="18" charset="-78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197" y="1216649"/>
            <a:ext cx="2057400" cy="168567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807961" y="2873514"/>
            <a:ext cx="20583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33CC"/>
                </a:solidFill>
                <a:latin typeface="Arial Black" pitchFamily="34" charset="0"/>
                <a:cs typeface="Andalus" pitchFamily="18" charset="-78"/>
              </a:rPr>
              <a:t>TRAVEL INSURANCE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772" y="1222364"/>
            <a:ext cx="1828800" cy="16511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822" y="1213978"/>
            <a:ext cx="2009775" cy="168568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857502" y="2873514"/>
            <a:ext cx="14192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33CC"/>
                </a:solidFill>
                <a:latin typeface="Arial Black" pitchFamily="34" charset="0"/>
                <a:cs typeface="Andalus" pitchFamily="18" charset="-78"/>
              </a:rPr>
              <a:t>ISLAND HOPING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310756" y="2873514"/>
            <a:ext cx="14192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33CC"/>
                </a:solidFill>
                <a:latin typeface="Arial Black" pitchFamily="34" charset="0"/>
                <a:cs typeface="Andalus" pitchFamily="18" charset="-78"/>
              </a:rPr>
              <a:t>HOTEL STAY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817238" y="5877021"/>
            <a:ext cx="2105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3333CC"/>
                </a:solidFill>
                <a:latin typeface="Arial Black" pitchFamily="34" charset="0"/>
                <a:cs typeface="Andalus" pitchFamily="18" charset="-78"/>
              </a:rPr>
              <a:t>HARD CASH RM250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58339" y="2932605"/>
            <a:ext cx="18602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33CC"/>
                </a:solidFill>
                <a:latin typeface="Arial Black" pitchFamily="34" charset="0"/>
                <a:cs typeface="Andalus" pitchFamily="18" charset="-78"/>
              </a:rPr>
              <a:t>HADYAI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69226" y="189637"/>
            <a:ext cx="8850950" cy="584775"/>
          </a:xfrm>
          <a:prstGeom prst="rect">
            <a:avLst/>
          </a:prstGeom>
          <a:blipFill>
            <a:blip r:embed="rId9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b="1" dirty="0" smtClean="0">
                <a:blipFill>
                  <a:blip r:embed="rId10"/>
                  <a:tile tx="0" ty="0" sx="100000" sy="100000" flip="none" algn="tl"/>
                </a:blip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  <a:cs typeface="Andalus" pitchFamily="18" charset="-78"/>
              </a:rPr>
              <a:t>4D3N  TRIP  TO  HADYAI INCLUDES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5181600" y="4431787"/>
            <a:ext cx="1752600" cy="1316359"/>
            <a:chOff x="5958577" y="845840"/>
            <a:chExt cx="2891619" cy="2209800"/>
          </a:xfrm>
        </p:grpSpPr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2977" y="845840"/>
              <a:ext cx="1977219" cy="1501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8" name="Group 37"/>
            <p:cNvGrpSpPr/>
            <p:nvPr/>
          </p:nvGrpSpPr>
          <p:grpSpPr>
            <a:xfrm>
              <a:off x="5958577" y="998240"/>
              <a:ext cx="2667000" cy="2057400"/>
              <a:chOff x="2438400" y="4032104"/>
              <a:chExt cx="4355200" cy="2597296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2438400" y="4032104"/>
                <a:ext cx="4355200" cy="2597296"/>
                <a:chOff x="7267314" y="3029606"/>
                <a:chExt cx="1952886" cy="1382536"/>
              </a:xfrm>
            </p:grpSpPr>
            <p:pic>
              <p:nvPicPr>
                <p:cNvPr id="41" name="Picture 2"/>
                <p:cNvPicPr>
                  <a:picLocks noChangeAspect="1" noChangeArrowheads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772400" y="3029606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2" name="Picture 2"/>
                <p:cNvPicPr>
                  <a:picLocks noChangeAspect="1" noChangeArrowheads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49332" y="3136448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3" name="Picture 2"/>
                <p:cNvPicPr>
                  <a:picLocks noChangeAspect="1" noChangeArrowheads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67600" y="3288169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4" name="Picture 2"/>
                <p:cNvPicPr>
                  <a:picLocks noChangeAspect="1" noChangeArrowheads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267314" y="3403149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40" name="TextBox 39"/>
              <p:cNvSpPr txBox="1"/>
              <p:nvPr/>
            </p:nvSpPr>
            <p:spPr>
              <a:xfrm rot="21102774">
                <a:off x="3119651" y="5316390"/>
                <a:ext cx="1733621" cy="5167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 smtClean="0"/>
                  <a:t>CONTOH</a:t>
                </a:r>
                <a:endParaRPr lang="en-US" sz="800" b="1" dirty="0"/>
              </a:p>
            </p:txBody>
          </p:sp>
        </p:grpSp>
      </p:grp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19" y="1211010"/>
            <a:ext cx="2285999" cy="1651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95935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3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nodeType="click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8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8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6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2" grpId="0"/>
      <p:bldP spid="14" grpId="0"/>
      <p:bldP spid="17" grpId="0"/>
      <p:bldP spid="18" grpId="0"/>
      <p:bldP spid="20" grpId="0"/>
      <p:bldP spid="27" grpId="0"/>
      <p:bldP spid="2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TextBox 26"/>
          <p:cNvSpPr txBox="1"/>
          <p:nvPr/>
        </p:nvSpPr>
        <p:spPr>
          <a:xfrm>
            <a:off x="-73925" y="164055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ndalus" pitchFamily="18" charset="-78"/>
                <a:cs typeface="Andalus" pitchFamily="18" charset="-78"/>
              </a:rPr>
              <a:t>LEVEL 1</a:t>
            </a:r>
            <a:endParaRPr lang="en-US" sz="2400" b="1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2938248" y="1192324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319122" y="1671935"/>
            <a:ext cx="12382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ndalus" pitchFamily="18" charset="-78"/>
                <a:cs typeface="Andalus" pitchFamily="18" charset="-78"/>
              </a:rPr>
              <a:t>5</a:t>
            </a:r>
            <a:endParaRPr lang="en-US" sz="24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2133600" y="376534"/>
            <a:ext cx="16764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latin typeface="Andalus" pitchFamily="18" charset="-78"/>
                <a:ea typeface="Tahoma" pitchFamily="34" charset="0"/>
                <a:cs typeface="Andalus" pitchFamily="18" charset="-78"/>
              </a:rPr>
              <a:t>YOU</a:t>
            </a:r>
            <a:endParaRPr lang="en-US" sz="3200" b="1" dirty="0"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-76200" y="24384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ndalus" pitchFamily="18" charset="-78"/>
                <a:cs typeface="Andalus" pitchFamily="18" charset="-78"/>
              </a:rPr>
              <a:t>LEVEL 2</a:t>
            </a:r>
            <a:endParaRPr lang="en-US" sz="24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-73925" y="3225225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ndalus" pitchFamily="18" charset="-78"/>
                <a:cs typeface="Andalus" pitchFamily="18" charset="-78"/>
              </a:rPr>
              <a:t>LEVEL 3</a:t>
            </a:r>
            <a:endParaRPr lang="en-US" sz="24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-60279" y="4110335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ndalus" pitchFamily="18" charset="-78"/>
                <a:cs typeface="Andalus" pitchFamily="18" charset="-78"/>
              </a:rPr>
              <a:t>LEVEL 4</a:t>
            </a:r>
            <a:endParaRPr lang="en-US" sz="24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-76200" y="4948535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ndalus" pitchFamily="18" charset="-78"/>
                <a:cs typeface="Andalus" pitchFamily="18" charset="-78"/>
              </a:rPr>
              <a:t>LEVEL 5</a:t>
            </a:r>
            <a:endParaRPr lang="en-US" sz="24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352674" y="2490801"/>
            <a:ext cx="12382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ndalus" pitchFamily="18" charset="-78"/>
                <a:cs typeface="Andalus" pitchFamily="18" charset="-78"/>
              </a:rPr>
              <a:t>25</a:t>
            </a:r>
            <a:endParaRPr lang="en-US" sz="24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328648" y="3272135"/>
            <a:ext cx="12382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ndalus" pitchFamily="18" charset="-78"/>
                <a:cs typeface="Andalus" pitchFamily="18" charset="-78"/>
              </a:rPr>
              <a:t>125</a:t>
            </a:r>
            <a:endParaRPr lang="en-US" sz="24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319122" y="4110335"/>
            <a:ext cx="12382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ndalus" pitchFamily="18" charset="-78"/>
                <a:cs typeface="Andalus" pitchFamily="18" charset="-78"/>
              </a:rPr>
              <a:t>625</a:t>
            </a:r>
            <a:endParaRPr lang="en-US" sz="24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319122" y="4948535"/>
            <a:ext cx="12382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ndalus" pitchFamily="18" charset="-78"/>
                <a:cs typeface="Andalus" pitchFamily="18" charset="-78"/>
              </a:rPr>
              <a:t>3125</a:t>
            </a:r>
            <a:endParaRPr lang="en-US" sz="2400" b="1" dirty="0">
              <a:latin typeface="Andalus" pitchFamily="18" charset="-78"/>
              <a:cs typeface="Andalus" pitchFamily="18" charset="-78"/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2947773" y="2052934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2947773" y="2891134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V="1">
            <a:off x="1743075" y="6187635"/>
            <a:ext cx="847725" cy="81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2947773" y="4567534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4419598" y="2510135"/>
            <a:ext cx="16002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ndalus" pitchFamily="18" charset="-78"/>
                <a:cs typeface="Andalus" pitchFamily="18" charset="-78"/>
              </a:rPr>
              <a:t>RM0250</a:t>
            </a:r>
            <a:endParaRPr lang="en-US" sz="24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419598" y="3272135"/>
            <a:ext cx="16002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ndalus" pitchFamily="18" charset="-78"/>
                <a:cs typeface="Andalus" pitchFamily="18" charset="-78"/>
              </a:rPr>
              <a:t>RM0625</a:t>
            </a:r>
            <a:endParaRPr lang="en-US" sz="24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419599" y="4110335"/>
            <a:ext cx="1600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ndalus" pitchFamily="18" charset="-78"/>
                <a:cs typeface="Andalus" pitchFamily="18" charset="-78"/>
              </a:rPr>
              <a:t>RM1875</a:t>
            </a:r>
            <a:endParaRPr lang="en-US" sz="24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419599" y="4948535"/>
            <a:ext cx="16002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ndalus" pitchFamily="18" charset="-78"/>
                <a:cs typeface="Andalus" pitchFamily="18" charset="-78"/>
              </a:rPr>
              <a:t>RM 6250   </a:t>
            </a:r>
            <a:endParaRPr lang="en-US" sz="24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419598" y="427046"/>
            <a:ext cx="1600200" cy="58477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Andalus" pitchFamily="18" charset="-78"/>
                <a:ea typeface="DFKai-SB" pitchFamily="65" charset="-120"/>
                <a:cs typeface="Andalus" pitchFamily="18" charset="-78"/>
              </a:rPr>
              <a:t>BONUS</a:t>
            </a:r>
            <a:endParaRPr lang="en-US" sz="3200" b="1" dirty="0">
              <a:latin typeface="Andalus" pitchFamily="18" charset="-78"/>
              <a:ea typeface="DFKai-SB" pitchFamily="65" charset="-120"/>
              <a:cs typeface="Andalus" pitchFamily="18" charset="-78"/>
            </a:endParaRPr>
          </a:p>
        </p:txBody>
      </p:sp>
      <p:pic>
        <p:nvPicPr>
          <p:cNvPr id="3075" name="Picture 3" descr="C:\Users\SAMSUNG\Downloads\maxresdefaul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2" y="2286000"/>
            <a:ext cx="1657330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SAMSUNG\Downloads\maxresdefault 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953934"/>
            <a:ext cx="1644007" cy="684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TextBox 88"/>
          <p:cNvSpPr txBox="1"/>
          <p:nvPr/>
        </p:nvSpPr>
        <p:spPr>
          <a:xfrm>
            <a:off x="-165761" y="5772137"/>
            <a:ext cx="19088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ndalus" pitchFamily="18" charset="-78"/>
                <a:cs typeface="Andalus" pitchFamily="18" charset="-78"/>
              </a:rPr>
              <a:t>ONE YEAR</a:t>
            </a:r>
          </a:p>
          <a:p>
            <a:pPr algn="ctr"/>
            <a:r>
              <a:rPr lang="en-US" sz="2400" b="1" dirty="0" smtClean="0">
                <a:latin typeface="Andalus" pitchFamily="18" charset="-78"/>
                <a:cs typeface="Andalus" pitchFamily="18" charset="-78"/>
              </a:rPr>
              <a:t> PROGRAM</a:t>
            </a:r>
            <a:endParaRPr lang="en-US" sz="24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819400" y="5895250"/>
            <a:ext cx="4953000" cy="58477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Andalus" pitchFamily="18" charset="-78"/>
                <a:ea typeface="DFKai-SB" pitchFamily="65" charset="-120"/>
                <a:cs typeface="Andalus" pitchFamily="18" charset="-78"/>
              </a:rPr>
              <a:t>TOTAL  BONUS = RM9200</a:t>
            </a:r>
            <a:endParaRPr lang="en-US" sz="3200" b="1" dirty="0">
              <a:latin typeface="Andalus" pitchFamily="18" charset="-78"/>
              <a:ea typeface="DFKai-SB" pitchFamily="65" charset="-120"/>
              <a:cs typeface="Andalus" pitchFamily="18" charset="-78"/>
            </a:endParaRPr>
          </a:p>
        </p:txBody>
      </p:sp>
      <p:cxnSp>
        <p:nvCxnSpPr>
          <p:cNvPr id="92" name="Straight Arrow Connector 91"/>
          <p:cNvCxnSpPr/>
          <p:nvPr/>
        </p:nvCxnSpPr>
        <p:spPr>
          <a:xfrm>
            <a:off x="5181600" y="5339468"/>
            <a:ext cx="0" cy="4517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/>
          <p:nvPr/>
        </p:nvCxnSpPr>
        <p:spPr>
          <a:xfrm>
            <a:off x="2947773" y="3729334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2" y="1342076"/>
            <a:ext cx="1644005" cy="7153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19598" y="1671935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ndalus" pitchFamily="18" charset="-78"/>
                <a:cs typeface="Andalus" pitchFamily="18" charset="-78"/>
              </a:rPr>
              <a:t>RM 0200</a:t>
            </a:r>
            <a:endParaRPr lang="en-US" sz="2400" b="1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1" y="4000500"/>
            <a:ext cx="1683218" cy="7239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1" y="3161599"/>
            <a:ext cx="1683217" cy="648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86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3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8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6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3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5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6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6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6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1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2" presetClass="entr" presetSubtype="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2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6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3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6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8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3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6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7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82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328" tmFilter="0, 0; 0.125,0.2665; 0.25,0.4; 0.375,0.465; 0.5,0.5;  0.625,0.535; 0.75,0.6; 0.875,0.7335; 1,1">
                                          <p:stCondLst>
                                            <p:cond delay="1328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68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5" dur="24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6" dur="168" decel="50000">
                                          <p:stCondLst>
                                            <p:cond delay="68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24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8" dur="168" decel="50000">
                                          <p:stCondLst>
                                            <p:cond delay="1336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4">
                                          <p:stCondLst>
                                            <p:cond delay="164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0" dur="168" decel="50000">
                                          <p:stCondLst>
                                            <p:cond delay="1664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24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2" dur="168" decel="50000">
                                          <p:stCondLst>
                                            <p:cond delay="1832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2" presetClass="entr" presetSubtype="8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2" presetClass="entr" presetSubtype="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2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5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55" grpId="0" animBg="1"/>
      <p:bldP spid="56" grpId="0"/>
      <p:bldP spid="57" grpId="0"/>
      <p:bldP spid="58" grpId="0"/>
      <p:bldP spid="59" grpId="0"/>
      <p:bldP spid="61" grpId="0"/>
      <p:bldP spid="62" grpId="0"/>
      <p:bldP spid="63" grpId="0"/>
      <p:bldP spid="64" grpId="0"/>
      <p:bldP spid="83" grpId="0"/>
      <p:bldP spid="84" grpId="0"/>
      <p:bldP spid="85" grpId="0"/>
      <p:bldP spid="86" grpId="0"/>
      <p:bldP spid="87" grpId="0" animBg="1"/>
      <p:bldP spid="89" grpId="0"/>
      <p:bldP spid="91" grpId="0" animBg="1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465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81"/>
          <a:stretch/>
        </p:blipFill>
        <p:spPr>
          <a:xfrm>
            <a:off x="0" y="1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63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879822311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999" cy="68580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304800" y="1882914"/>
            <a:ext cx="8534400" cy="584775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I</a:t>
            </a:r>
            <a:r>
              <a:rPr lang="en-U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MPIAN  E</a:t>
            </a:r>
            <a:r>
              <a:rPr lang="en-US" sz="32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M</a:t>
            </a:r>
            <a:r>
              <a:rPr lang="en-U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AS  </a:t>
            </a:r>
            <a:r>
              <a:rPr lang="en-US" sz="32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BE</a:t>
            </a:r>
            <a:r>
              <a:rPr lang="en-U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R</a:t>
            </a:r>
            <a:r>
              <a:rPr lang="en-US" sz="32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S</a:t>
            </a:r>
            <a:r>
              <a:rPr lang="en-U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ATU  </a:t>
            </a:r>
            <a:r>
              <a:rPr lang="en-US" sz="32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TRA</a:t>
            </a:r>
            <a:r>
              <a:rPr lang="en-US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DING</a:t>
            </a:r>
            <a:endParaRPr lang="en-US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</a:endParaRPr>
          </a:p>
        </p:txBody>
      </p:sp>
      <p:sp>
        <p:nvSpPr>
          <p:cNvPr id="20" name="TextBox 10"/>
          <p:cNvSpPr txBox="1"/>
          <p:nvPr/>
        </p:nvSpPr>
        <p:spPr>
          <a:xfrm>
            <a:off x="304800" y="5346117"/>
            <a:ext cx="8534400" cy="673683"/>
          </a:xfrm>
          <a:prstGeom prst="rect">
            <a:avLst/>
          </a:prstGeom>
          <a:blipFill>
            <a:blip r:embed="rId5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  <a14:imgEffect>
                        <a14:colorTemperature colorTemp="6400"/>
                      </a14:imgEffect>
                      <a14:imgEffect>
                        <a14:brightnessContrast bright="6000" contrast="-21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 prst="artDeco"/>
            <a:contourClr>
              <a:schemeClr val="accent5">
                <a:shade val="30000"/>
                <a:satMod val="120000"/>
              </a:schemeClr>
            </a:contourClr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b="1" dirty="0">
                <a:solidFill>
                  <a:srgbClr val="FF0000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  <a:ea typeface="DFKai-SB" pitchFamily="65" charset="-120"/>
                <a:cs typeface="Andalus" pitchFamily="18" charset="-78"/>
              </a:rPr>
              <a:t>WOW…</a:t>
            </a:r>
            <a:r>
              <a:rPr lang="en-US" sz="2800" b="1" dirty="0">
                <a:solidFill>
                  <a:srgbClr val="7030A0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  <a:ea typeface="DFKai-SB" pitchFamily="65" charset="-120"/>
                <a:cs typeface="Andalus" pitchFamily="18" charset="-78"/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  <a:ea typeface="DFKai-SB" pitchFamily="65" charset="-120"/>
                <a:cs typeface="Andalus" pitchFamily="18" charset="-78"/>
              </a:rPr>
              <a:t>EVERYONE</a:t>
            </a:r>
            <a:r>
              <a:rPr lang="en-US" sz="2800" b="1" dirty="0" smtClean="0">
                <a:solidFill>
                  <a:srgbClr val="7030A0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  <a:ea typeface="DFKai-SB" pitchFamily="65" charset="-120"/>
                <a:cs typeface="Andalus" pitchFamily="18" charset="-78"/>
              </a:rPr>
              <a:t>  </a:t>
            </a:r>
            <a:r>
              <a:rPr lang="en-US" sz="2800" b="1" dirty="0" smtClean="0">
                <a:solidFill>
                  <a:srgbClr val="002060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  <a:ea typeface="DFKai-SB" pitchFamily="65" charset="-120"/>
                <a:cs typeface="Andalus" pitchFamily="18" charset="-78"/>
              </a:rPr>
              <a:t>CAN</a:t>
            </a:r>
            <a:r>
              <a:rPr lang="en-US" sz="2800" b="1" dirty="0" smtClean="0">
                <a:solidFill>
                  <a:srgbClr val="7030A0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  <a:ea typeface="DFKai-SB" pitchFamily="65" charset="-120"/>
                <a:cs typeface="Andalus" pitchFamily="18" charset="-78"/>
              </a:rPr>
              <a:t>  </a:t>
            </a:r>
            <a:r>
              <a:rPr lang="en-US" sz="2800" b="1" dirty="0" smtClean="0">
                <a:solidFill>
                  <a:srgbClr val="002060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  <a:ea typeface="DFKai-SB" pitchFamily="65" charset="-120"/>
                <a:cs typeface="Andalus" pitchFamily="18" charset="-78"/>
              </a:rPr>
              <a:t>TRAVEL</a:t>
            </a:r>
            <a:r>
              <a:rPr lang="en-US" sz="2800" b="1" dirty="0" smtClean="0">
                <a:solidFill>
                  <a:srgbClr val="7030A0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  <a:ea typeface="DFKai-SB" pitchFamily="65" charset="-120"/>
                <a:cs typeface="Andalus" pitchFamily="18" charset="-78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  <a:ea typeface="DFKai-SB" pitchFamily="65" charset="-120"/>
                <a:cs typeface="Andalus" pitchFamily="18" charset="-78"/>
              </a:rPr>
              <a:t>NOW…</a:t>
            </a:r>
            <a:endParaRPr lang="en-US" sz="2800" b="1" dirty="0">
              <a:solidFill>
                <a:srgbClr val="002060"/>
              </a:soli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  <a:latin typeface="Arial Black" pitchFamily="34" charset="0"/>
              <a:ea typeface="DFKai-SB" pitchFamily="65" charset="-120"/>
              <a:cs typeface="Andalus" pitchFamily="18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7012" y="3581400"/>
            <a:ext cx="7329975" cy="584775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WWW.</a:t>
            </a:r>
            <a:r>
              <a:rPr lang="en-US" sz="3200" b="1" dirty="0" smtClean="0">
                <a:ln w="1905"/>
                <a:solidFill>
                  <a:srgbClr val="005C2A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IMBESTRA</a:t>
            </a:r>
            <a:r>
              <a:rPr lang="en-US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rPr>
              <a:t>.COM.MY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1039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3.33333E-6 3.75578E-6 L -3.33333E-6 -0.14455 " pathEditMode="relative" rAng="0" ptsTypes="AA">
                                      <p:cBhvr>
                                        <p:cTn id="6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239"/>
                                    </p:animMotion>
                                    <p:animRot by="1500000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20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val 2"/>
          <p:cNvSpPr/>
          <p:nvPr/>
        </p:nvSpPr>
        <p:spPr>
          <a:xfrm>
            <a:off x="3886202" y="910799"/>
            <a:ext cx="1282671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YOU</a:t>
            </a:r>
            <a:endParaRPr lang="en-US" sz="28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330001" y="1596599"/>
            <a:ext cx="2219767" cy="1819996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3473000" y="1626366"/>
            <a:ext cx="1013625" cy="1790229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endCxn id="20" idx="0"/>
          </p:cNvCxnSpPr>
          <p:nvPr/>
        </p:nvCxnSpPr>
        <p:spPr>
          <a:xfrm>
            <a:off x="4527537" y="1630996"/>
            <a:ext cx="44462" cy="1785599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527537" y="1626366"/>
            <a:ext cx="1095164" cy="1790229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527537" y="1596599"/>
            <a:ext cx="2145865" cy="1819996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Right Arrow 11"/>
          <p:cNvSpPr/>
          <p:nvPr/>
        </p:nvSpPr>
        <p:spPr>
          <a:xfrm rot="10800000">
            <a:off x="2634800" y="1231047"/>
            <a:ext cx="838200" cy="1905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72600" y="910799"/>
            <a:ext cx="2057400" cy="83099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  <a:latin typeface="Andalus" pitchFamily="18" charset="-78"/>
                <a:ea typeface="DFKai-SB" pitchFamily="65" charset="-120"/>
                <a:cs typeface="Andalus" pitchFamily="18" charset="-78"/>
              </a:rPr>
              <a:t>MEMBERSHIP 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  <a:latin typeface="Andalus" pitchFamily="18" charset="-78"/>
                <a:ea typeface="DFKai-SB" pitchFamily="65" charset="-120"/>
                <a:cs typeface="Andalus" pitchFamily="18" charset="-78"/>
              </a:rPr>
              <a:t>RM 100</a:t>
            </a:r>
            <a:endParaRPr lang="en-US" sz="2400" b="1" dirty="0">
              <a:solidFill>
                <a:srgbClr val="FFFF00"/>
              </a:solidFill>
              <a:latin typeface="Andalus" pitchFamily="18" charset="-78"/>
              <a:ea typeface="DFKai-SB" pitchFamily="65" charset="-120"/>
              <a:cs typeface="Andalus" pitchFamily="18" charset="-78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1997149" y="3416595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A</a:t>
            </a:r>
            <a:endParaRPr lang="en-US" sz="28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3124200" y="3416595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B</a:t>
            </a:r>
          </a:p>
        </p:txBody>
      </p:sp>
      <p:sp>
        <p:nvSpPr>
          <p:cNvPr id="20" name="Oval 19"/>
          <p:cNvSpPr/>
          <p:nvPr/>
        </p:nvSpPr>
        <p:spPr>
          <a:xfrm>
            <a:off x="4223199" y="3416595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C</a:t>
            </a:r>
          </a:p>
        </p:txBody>
      </p:sp>
      <p:sp>
        <p:nvSpPr>
          <p:cNvPr id="21" name="Oval 20"/>
          <p:cNvSpPr/>
          <p:nvPr/>
        </p:nvSpPr>
        <p:spPr>
          <a:xfrm>
            <a:off x="5246000" y="3429000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D</a:t>
            </a:r>
          </a:p>
        </p:txBody>
      </p:sp>
      <p:sp>
        <p:nvSpPr>
          <p:cNvPr id="22" name="Oval 21"/>
          <p:cNvSpPr/>
          <p:nvPr/>
        </p:nvSpPr>
        <p:spPr>
          <a:xfrm>
            <a:off x="6324600" y="3416595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E</a:t>
            </a:r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272600" y="3352228"/>
            <a:ext cx="1371600" cy="75015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anchor="ctr">
            <a:no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solidFill>
                  <a:srgbClr val="002060"/>
                </a:solidFill>
                <a:latin typeface="Arial Black" pitchFamily="34" charset="0"/>
              </a:rPr>
              <a:t>LEVEL  1  </a:t>
            </a:r>
            <a:r>
              <a:rPr lang="en-US" sz="1800" b="1" dirty="0" smtClean="0">
                <a:solidFill>
                  <a:srgbClr val="FF0000"/>
                </a:solidFill>
                <a:latin typeface="Arial Black" pitchFamily="34" charset="0"/>
              </a:rPr>
              <a:t>5</a:t>
            </a:r>
            <a:endParaRPr lang="en-US" sz="18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9" name="TextBox 10"/>
          <p:cNvSpPr txBox="1"/>
          <p:nvPr/>
        </p:nvSpPr>
        <p:spPr>
          <a:xfrm>
            <a:off x="7353248" y="3352228"/>
            <a:ext cx="1562152" cy="75015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3175"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 smtClean="0">
                <a:solidFill>
                  <a:srgbClr val="0070C0"/>
                </a:solidFill>
                <a:effectLst/>
                <a:latin typeface="Arial Black" pitchFamily="34" charset="0"/>
                <a:ea typeface="DFKai-SB" pitchFamily="65" charset="-120"/>
                <a:cs typeface="Andalus" pitchFamily="18" charset="-78"/>
              </a:rPr>
              <a:t>BONUS</a:t>
            </a:r>
            <a:r>
              <a:rPr lang="en-US" sz="2400" b="1" dirty="0" smtClean="0">
                <a:solidFill>
                  <a:srgbClr val="FFFF00"/>
                </a:solidFill>
                <a:effectLst/>
                <a:latin typeface="Arial Black" pitchFamily="34" charset="0"/>
                <a:ea typeface="DFKai-SB" pitchFamily="65" charset="-120"/>
                <a:cs typeface="Andalus" pitchFamily="18" charset="-78"/>
              </a:rPr>
              <a:t>  </a:t>
            </a:r>
            <a:r>
              <a:rPr lang="en-US" sz="2400" b="1" dirty="0" smtClean="0">
                <a:solidFill>
                  <a:srgbClr val="FF0000"/>
                </a:solidFill>
                <a:effectLst/>
                <a:latin typeface="Arial Black" pitchFamily="34" charset="0"/>
                <a:ea typeface="DFKai-SB" pitchFamily="65" charset="-120"/>
                <a:cs typeface="Andalus" pitchFamily="18" charset="-78"/>
              </a:rPr>
              <a:t>RM200</a:t>
            </a:r>
            <a:endParaRPr lang="en-US" sz="2400" b="1" dirty="0">
              <a:solidFill>
                <a:srgbClr val="FF0000"/>
              </a:solidFill>
              <a:effectLst/>
              <a:latin typeface="Arial Black" pitchFamily="34" charset="0"/>
              <a:ea typeface="DFKai-SB" pitchFamily="65" charset="-120"/>
              <a:cs typeface="Andalus" pitchFamily="18" charset="-78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3545">
            <a:off x="7572535" y="1971015"/>
            <a:ext cx="1221404" cy="844668"/>
          </a:xfrm>
          <a:prstGeom prst="rect">
            <a:avLst/>
          </a:prstGeom>
        </p:spPr>
      </p:pic>
      <p:sp>
        <p:nvSpPr>
          <p:cNvPr id="31" name="Subtitle 2"/>
          <p:cNvSpPr txBox="1">
            <a:spLocks/>
          </p:cNvSpPr>
          <p:nvPr/>
        </p:nvSpPr>
        <p:spPr>
          <a:xfrm>
            <a:off x="7283532" y="893899"/>
            <a:ext cx="1620785" cy="70270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anchor="ctr">
            <a:no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rgbClr val="00B0F0"/>
                </a:solidFill>
                <a:latin typeface="Arial Black" pitchFamily="34" charset="0"/>
              </a:rPr>
              <a:t>WELCOME  </a:t>
            </a:r>
            <a:r>
              <a:rPr lang="en-US" sz="2000" b="1" dirty="0" smtClean="0">
                <a:solidFill>
                  <a:srgbClr val="FF0000"/>
                </a:solidFill>
                <a:latin typeface="Arial Black" pitchFamily="34" charset="0"/>
              </a:rPr>
              <a:t>GIFT</a:t>
            </a:r>
            <a:endParaRPr lang="en-US" sz="18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2" name="Right Arrow 31"/>
          <p:cNvSpPr/>
          <p:nvPr/>
        </p:nvSpPr>
        <p:spPr>
          <a:xfrm>
            <a:off x="5943600" y="1231047"/>
            <a:ext cx="838200" cy="1905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2438400" y="4032104"/>
            <a:ext cx="4355200" cy="2597296"/>
            <a:chOff x="2438400" y="4032104"/>
            <a:chExt cx="4355200" cy="2597296"/>
          </a:xfrm>
        </p:grpSpPr>
        <p:grpSp>
          <p:nvGrpSpPr>
            <p:cNvPr id="17" name="Group 16"/>
            <p:cNvGrpSpPr/>
            <p:nvPr/>
          </p:nvGrpSpPr>
          <p:grpSpPr>
            <a:xfrm>
              <a:off x="2438400" y="4032104"/>
              <a:ext cx="4355200" cy="2597296"/>
              <a:chOff x="7267314" y="3029606"/>
              <a:chExt cx="1952886" cy="1382536"/>
            </a:xfrm>
          </p:grpSpPr>
          <p:pic>
            <p:nvPicPr>
              <p:cNvPr id="24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72400" y="3029606"/>
                <a:ext cx="1447800" cy="10089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5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9332" y="3136448"/>
                <a:ext cx="1447800" cy="10089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6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67600" y="3288169"/>
                <a:ext cx="1447800" cy="10089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7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67314" y="3403149"/>
                <a:ext cx="1447800" cy="10089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2" name="TextBox 1"/>
            <p:cNvSpPr txBox="1"/>
            <p:nvPr/>
          </p:nvSpPr>
          <p:spPr>
            <a:xfrm rot="21102774">
              <a:off x="3115903" y="5480586"/>
              <a:ext cx="14796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/>
                <a:t>CONTOH</a:t>
              </a:r>
              <a:endParaRPr 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105439271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0">
                                          <p:stCondLst>
                                            <p:cond delay="48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25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25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0">
                                          <p:stCondLst>
                                            <p:cond delay="12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25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25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4" presetClass="entr" presetSubtype="1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6" presetClass="entr" presetSubtype="21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9" grpId="0" animBg="1"/>
      <p:bldP spid="31" grpId="0" animBg="1"/>
      <p:bldP spid="3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val 2"/>
          <p:cNvSpPr/>
          <p:nvPr/>
        </p:nvSpPr>
        <p:spPr>
          <a:xfrm>
            <a:off x="3886202" y="910799"/>
            <a:ext cx="1282671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YOU</a:t>
            </a:r>
            <a:endParaRPr lang="en-US" sz="28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cxnSp>
        <p:nvCxnSpPr>
          <p:cNvPr id="5" name="Straight Arrow Connector 4"/>
          <p:cNvCxnSpPr>
            <a:endCxn id="18" idx="0"/>
          </p:cNvCxnSpPr>
          <p:nvPr/>
        </p:nvCxnSpPr>
        <p:spPr>
          <a:xfrm flipH="1">
            <a:off x="2345949" y="1596599"/>
            <a:ext cx="2203823" cy="98236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endCxn id="19" idx="0"/>
          </p:cNvCxnSpPr>
          <p:nvPr/>
        </p:nvCxnSpPr>
        <p:spPr>
          <a:xfrm flipH="1">
            <a:off x="3473000" y="1626366"/>
            <a:ext cx="1013626" cy="952601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endCxn id="20" idx="0"/>
          </p:cNvCxnSpPr>
          <p:nvPr/>
        </p:nvCxnSpPr>
        <p:spPr>
          <a:xfrm>
            <a:off x="4527537" y="1600200"/>
            <a:ext cx="44462" cy="99060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endCxn id="21" idx="0"/>
          </p:cNvCxnSpPr>
          <p:nvPr/>
        </p:nvCxnSpPr>
        <p:spPr>
          <a:xfrm>
            <a:off x="4549772" y="1626366"/>
            <a:ext cx="1045028" cy="965006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endCxn id="22" idx="0"/>
          </p:cNvCxnSpPr>
          <p:nvPr/>
        </p:nvCxnSpPr>
        <p:spPr>
          <a:xfrm>
            <a:off x="4527537" y="1596599"/>
            <a:ext cx="2145863" cy="98236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1997149" y="2578967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A</a:t>
            </a:r>
            <a:endParaRPr lang="en-US" sz="28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3124200" y="2578967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B</a:t>
            </a:r>
            <a:endParaRPr lang="en-US" sz="28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4223199" y="2590800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C</a:t>
            </a:r>
            <a:endParaRPr lang="en-US" sz="28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5246000" y="2591372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D</a:t>
            </a:r>
            <a:endParaRPr lang="en-US" sz="28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324600" y="2578967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E</a:t>
            </a:r>
            <a:endParaRPr lang="en-US" sz="28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272600" y="2514600"/>
            <a:ext cx="1371600" cy="75015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anchor="ctr">
            <a:no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solidFill>
                  <a:srgbClr val="002060"/>
                </a:solidFill>
                <a:latin typeface="Arial Black" pitchFamily="34" charset="0"/>
              </a:rPr>
              <a:t>LEVEL  1  </a:t>
            </a:r>
            <a:r>
              <a:rPr lang="en-US" sz="1800" b="1" dirty="0" smtClean="0">
                <a:solidFill>
                  <a:srgbClr val="FF0000"/>
                </a:solidFill>
                <a:latin typeface="Arial Black" pitchFamily="34" charset="0"/>
              </a:rPr>
              <a:t>5</a:t>
            </a:r>
            <a:endParaRPr lang="en-US" sz="18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9" name="TextBox 10"/>
          <p:cNvSpPr txBox="1"/>
          <p:nvPr/>
        </p:nvSpPr>
        <p:spPr>
          <a:xfrm>
            <a:off x="7351001" y="2559195"/>
            <a:ext cx="1562152" cy="75015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3175"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 smtClean="0">
                <a:solidFill>
                  <a:srgbClr val="0070C0"/>
                </a:solidFill>
                <a:effectLst/>
                <a:latin typeface="Arial Black" pitchFamily="34" charset="0"/>
                <a:ea typeface="DFKai-SB" pitchFamily="65" charset="-120"/>
                <a:cs typeface="Andalus" pitchFamily="18" charset="-78"/>
              </a:rPr>
              <a:t>BONUS</a:t>
            </a:r>
            <a:r>
              <a:rPr lang="en-US" sz="2400" b="1" dirty="0" smtClean="0">
                <a:solidFill>
                  <a:srgbClr val="FFFF00"/>
                </a:solidFill>
                <a:effectLst/>
                <a:latin typeface="Arial Black" pitchFamily="34" charset="0"/>
                <a:ea typeface="DFKai-SB" pitchFamily="65" charset="-120"/>
                <a:cs typeface="Andalus" pitchFamily="18" charset="-78"/>
              </a:rPr>
              <a:t>  </a:t>
            </a:r>
            <a:r>
              <a:rPr lang="en-US" sz="2400" b="1" dirty="0" smtClean="0">
                <a:solidFill>
                  <a:srgbClr val="FF0000"/>
                </a:solidFill>
                <a:effectLst/>
                <a:latin typeface="Arial Black" pitchFamily="34" charset="0"/>
                <a:ea typeface="DFKai-SB" pitchFamily="65" charset="-120"/>
                <a:cs typeface="Andalus" pitchFamily="18" charset="-78"/>
              </a:rPr>
              <a:t>RM200</a:t>
            </a:r>
            <a:endParaRPr lang="en-US" sz="2400" b="1" dirty="0">
              <a:solidFill>
                <a:srgbClr val="FF0000"/>
              </a:solidFill>
              <a:effectLst/>
              <a:latin typeface="Arial Black" pitchFamily="34" charset="0"/>
              <a:ea typeface="DFKai-SB" pitchFamily="65" charset="-120"/>
              <a:cs typeface="Andalus" pitchFamily="18" charset="-78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1981200" y="4267214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5</a:t>
            </a:r>
            <a:endParaRPr lang="en-US" sz="20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3124200" y="4267214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5</a:t>
            </a:r>
            <a:endParaRPr lang="en-US" sz="20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4223199" y="4279047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5</a:t>
            </a:r>
            <a:endParaRPr lang="en-US" sz="20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5246000" y="4279619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5</a:t>
            </a:r>
            <a:endParaRPr lang="en-US" sz="20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57" name="Oval 56"/>
          <p:cNvSpPr/>
          <p:nvPr/>
        </p:nvSpPr>
        <p:spPr>
          <a:xfrm>
            <a:off x="6326372" y="4279047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5</a:t>
            </a:r>
            <a:endParaRPr lang="en-US" sz="20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58" name="Subtitle 2"/>
          <p:cNvSpPr txBox="1">
            <a:spLocks/>
          </p:cNvSpPr>
          <p:nvPr/>
        </p:nvSpPr>
        <p:spPr>
          <a:xfrm>
            <a:off x="260800" y="4202847"/>
            <a:ext cx="1371600" cy="75015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anchor="ctr">
            <a:no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solidFill>
                  <a:srgbClr val="002060"/>
                </a:solidFill>
                <a:latin typeface="Arial Black" pitchFamily="34" charset="0"/>
              </a:rPr>
              <a:t>LEVEL  2  </a:t>
            </a:r>
            <a:r>
              <a:rPr lang="en-US" sz="1800" b="1" dirty="0" smtClean="0">
                <a:solidFill>
                  <a:srgbClr val="FF0000"/>
                </a:solidFill>
                <a:latin typeface="Arial Black" pitchFamily="34" charset="0"/>
              </a:rPr>
              <a:t>25</a:t>
            </a:r>
            <a:endParaRPr lang="en-US" sz="18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2313749" y="3286525"/>
            <a:ext cx="32200" cy="980689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19" idx="4"/>
          </p:cNvCxnSpPr>
          <p:nvPr/>
        </p:nvCxnSpPr>
        <p:spPr>
          <a:xfrm>
            <a:off x="3473000" y="3264767"/>
            <a:ext cx="0" cy="1002447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20" idx="4"/>
          </p:cNvCxnSpPr>
          <p:nvPr/>
        </p:nvCxnSpPr>
        <p:spPr>
          <a:xfrm>
            <a:off x="4571999" y="3276600"/>
            <a:ext cx="1" cy="990614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21" idx="4"/>
          </p:cNvCxnSpPr>
          <p:nvPr/>
        </p:nvCxnSpPr>
        <p:spPr>
          <a:xfrm>
            <a:off x="5594800" y="3277172"/>
            <a:ext cx="5668" cy="1001875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6673400" y="3286511"/>
            <a:ext cx="1772" cy="980689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5" name="TextBox 10"/>
          <p:cNvSpPr txBox="1"/>
          <p:nvPr/>
        </p:nvSpPr>
        <p:spPr>
          <a:xfrm>
            <a:off x="7391400" y="4279047"/>
            <a:ext cx="1562152" cy="75015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3175"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 smtClean="0">
                <a:solidFill>
                  <a:srgbClr val="0070C0"/>
                </a:solidFill>
                <a:effectLst/>
                <a:latin typeface="Arial Black" pitchFamily="34" charset="0"/>
                <a:ea typeface="DFKai-SB" pitchFamily="65" charset="-120"/>
                <a:cs typeface="Andalus" pitchFamily="18" charset="-78"/>
              </a:rPr>
              <a:t>BONUS</a:t>
            </a:r>
            <a:r>
              <a:rPr lang="en-US" sz="2400" b="1" dirty="0" smtClean="0">
                <a:solidFill>
                  <a:srgbClr val="FFFF00"/>
                </a:solidFill>
                <a:effectLst/>
                <a:latin typeface="Arial Black" pitchFamily="34" charset="0"/>
                <a:ea typeface="DFKai-SB" pitchFamily="65" charset="-120"/>
                <a:cs typeface="Andalus" pitchFamily="18" charset="-78"/>
              </a:rPr>
              <a:t>  </a:t>
            </a:r>
            <a:r>
              <a:rPr lang="en-US" sz="2400" b="1" dirty="0" smtClean="0">
                <a:solidFill>
                  <a:srgbClr val="FF0000"/>
                </a:solidFill>
                <a:effectLst/>
                <a:latin typeface="Arial Black" pitchFamily="34" charset="0"/>
                <a:ea typeface="DFKai-SB" pitchFamily="65" charset="-120"/>
                <a:cs typeface="Andalus" pitchFamily="18" charset="-78"/>
              </a:rPr>
              <a:t>RM250</a:t>
            </a:r>
            <a:endParaRPr lang="en-US" sz="2400" b="1" dirty="0">
              <a:solidFill>
                <a:srgbClr val="FF0000"/>
              </a:solidFill>
              <a:effectLst/>
              <a:latin typeface="Arial Black" pitchFamily="34" charset="0"/>
              <a:ea typeface="DFKai-SB" pitchFamily="65" charset="-120"/>
              <a:cs typeface="Andalus" pitchFamily="18" charset="-78"/>
            </a:endParaRPr>
          </a:p>
        </p:txBody>
      </p:sp>
      <p:sp>
        <p:nvSpPr>
          <p:cNvPr id="31" name="Subtitle 2"/>
          <p:cNvSpPr txBox="1">
            <a:spLocks/>
          </p:cNvSpPr>
          <p:nvPr/>
        </p:nvSpPr>
        <p:spPr>
          <a:xfrm>
            <a:off x="540842" y="5181600"/>
            <a:ext cx="3345360" cy="160020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9525"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anchor="ctr">
            <a:no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 1</a:t>
            </a: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 DAY TRIP TO </a:t>
            </a:r>
          </a:p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TAMBUN </a:t>
            </a:r>
          </a:p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Arial Black" pitchFamily="34" charset="0"/>
              </a:rPr>
              <a:t>LOST WORLD</a:t>
            </a:r>
            <a:endParaRPr lang="en-US" sz="2400" b="1" dirty="0">
              <a:solidFill>
                <a:schemeClr val="bg2">
                  <a:lumMod val="2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2" name="Picture 3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796" y="5181600"/>
            <a:ext cx="3065205" cy="16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0" name="Group 49"/>
          <p:cNvGrpSpPr/>
          <p:nvPr/>
        </p:nvGrpSpPr>
        <p:grpSpPr>
          <a:xfrm>
            <a:off x="7285752" y="3260534"/>
            <a:ext cx="1553448" cy="1082866"/>
            <a:chOff x="2438400" y="4032104"/>
            <a:chExt cx="4355200" cy="2597296"/>
          </a:xfrm>
        </p:grpSpPr>
        <p:grpSp>
          <p:nvGrpSpPr>
            <p:cNvPr id="51" name="Group 50"/>
            <p:cNvGrpSpPr/>
            <p:nvPr/>
          </p:nvGrpSpPr>
          <p:grpSpPr>
            <a:xfrm>
              <a:off x="2438400" y="4032104"/>
              <a:ext cx="4355200" cy="2597296"/>
              <a:chOff x="7267314" y="3029606"/>
              <a:chExt cx="1952886" cy="1382536"/>
            </a:xfrm>
          </p:grpSpPr>
          <p:pic>
            <p:nvPicPr>
              <p:cNvPr id="60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72400" y="3029606"/>
                <a:ext cx="1447800" cy="10089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6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49332" y="3136448"/>
                <a:ext cx="1447800" cy="10089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67600" y="3288169"/>
                <a:ext cx="1447800" cy="10089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8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67314" y="3403149"/>
                <a:ext cx="1447800" cy="10089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52" name="TextBox 51"/>
            <p:cNvSpPr txBox="1"/>
            <p:nvPr/>
          </p:nvSpPr>
          <p:spPr>
            <a:xfrm rot="21102774">
              <a:off x="3119651" y="5316390"/>
              <a:ext cx="1733621" cy="5167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b="1" dirty="0" smtClean="0"/>
                <a:t>CONTOH</a:t>
              </a:r>
              <a:endParaRPr lang="en-US" sz="800" b="1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351001" y="5078311"/>
            <a:ext cx="1853355" cy="1193519"/>
            <a:chOff x="5958577" y="845840"/>
            <a:chExt cx="2891619" cy="2209800"/>
          </a:xfrm>
        </p:grpSpPr>
        <p:pic>
          <p:nvPicPr>
            <p:cNvPr id="77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2977" y="845840"/>
              <a:ext cx="1977219" cy="1501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9" name="Group 68"/>
            <p:cNvGrpSpPr/>
            <p:nvPr/>
          </p:nvGrpSpPr>
          <p:grpSpPr>
            <a:xfrm>
              <a:off x="5958577" y="998240"/>
              <a:ext cx="2667000" cy="2057400"/>
              <a:chOff x="2438400" y="4032104"/>
              <a:chExt cx="4355200" cy="2597296"/>
            </a:xfrm>
          </p:grpSpPr>
          <p:grpSp>
            <p:nvGrpSpPr>
              <p:cNvPr id="70" name="Group 69"/>
              <p:cNvGrpSpPr/>
              <p:nvPr/>
            </p:nvGrpSpPr>
            <p:grpSpPr>
              <a:xfrm>
                <a:off x="2438400" y="4032104"/>
                <a:ext cx="4355200" cy="2597296"/>
                <a:chOff x="7267314" y="3029606"/>
                <a:chExt cx="1952886" cy="1382536"/>
              </a:xfrm>
            </p:grpSpPr>
            <p:pic>
              <p:nvPicPr>
                <p:cNvPr id="73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772400" y="3029606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4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49332" y="3136448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5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67600" y="3288169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76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267314" y="3403149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71" name="TextBox 70"/>
              <p:cNvSpPr txBox="1"/>
              <p:nvPr/>
            </p:nvSpPr>
            <p:spPr>
              <a:xfrm rot="21102774">
                <a:off x="3119651" y="5316390"/>
                <a:ext cx="1733621" cy="5167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 smtClean="0"/>
                  <a:t>CONTOH</a:t>
                </a:r>
                <a:endParaRPr lang="en-US" sz="800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0515912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"/>
                            </p:stCondLst>
                            <p:childTnLst>
                              <p:par>
                                <p:cTn id="4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9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" tmFilter="0, 0; 0.125,0.2665; 0.25,0.4; 0.375,0.465; 0.5,0.5;  0.625,0.535; 0.75,0.6; 0.875,0.7335; 1,1">
                                          <p:stCondLst>
                                            <p:cond delay="3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7" tmFilter="0, 0; 0.125,0.2665; 0.25,0.4; 0.375,0.465; 0.5,0.5;  0.625,0.535; 0.75,0.6; 0.875,0.7335; 1,1">
                                          <p:stCondLst>
                                            <p:cond delay="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1">
                                          <p:stCondLst>
                                            <p:cond delay="3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8" decel="50000">
                                          <p:stCondLst>
                                            <p:cond delay="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1">
                                          <p:stCondLst>
                                            <p:cond delay="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8" decel="50000">
                                          <p:stCondLst>
                                            <p:cond delay="6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">
                                          <p:stCondLst>
                                            <p:cond delay="8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8" decel="50000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">
                                          <p:stCondLst>
                                            <p:cond delay="9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8" decel="50000">
                                          <p:stCondLst>
                                            <p:cond delay="9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200"/>
                            </p:stCondLst>
                            <p:childTnLst>
                              <p:par>
                                <p:cTn id="6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0" dur="20">
                                          <p:stCondLst>
                                            <p:cond delay="48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1" dur="125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3" dur="125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0">
                                          <p:stCondLst>
                                            <p:cond delay="123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5" dur="125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7" dur="125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2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2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2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2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2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7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5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3" presetClass="entr" presetSubtype="5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9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65" grpId="0" animBg="1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007" y="1371600"/>
            <a:ext cx="2947987" cy="22627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89" y="1447800"/>
            <a:ext cx="2468539" cy="1828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1" y="1447800"/>
            <a:ext cx="2468539" cy="1828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960" y="4353296"/>
            <a:ext cx="2468539" cy="1828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88" y="4343400"/>
            <a:ext cx="2468539" cy="1828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4343400"/>
            <a:ext cx="2468539" cy="1828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6256" y="305544"/>
            <a:ext cx="8572943" cy="492443"/>
          </a:xfrm>
          <a:prstGeom prst="rect">
            <a:avLst/>
          </a:prstGeom>
          <a:blipFill>
            <a:blip r:embed="rId9"/>
            <a:tile tx="0" ty="0" sx="100000" sy="100000" flip="none" algn="tl"/>
          </a:blipFill>
          <a:effectLst>
            <a:innerShdw blurRad="114300">
              <a:prstClr val="black"/>
            </a:innerShdw>
          </a:effectLst>
        </p:spPr>
        <p:txBody>
          <a:bodyPr wrap="square" rtlCol="0" anchor="ctr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/>
            <a:r>
              <a:rPr lang="en-US" sz="2600" b="1" dirty="0" smtClean="0">
                <a:blipFill>
                  <a:blip r:embed="rId10"/>
                  <a:tile tx="0" ty="0" sx="100000" sy="100000" flip="none" algn="tl"/>
                </a:blip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  <a:cs typeface="Andalus" pitchFamily="18" charset="-78"/>
              </a:rPr>
              <a:t>YOU WILL ENJOY ALL THIS </a:t>
            </a:r>
            <a:r>
              <a:rPr lang="en-US" sz="2600" b="1" dirty="0">
                <a:blipFill>
                  <a:blip r:embed="rId10"/>
                  <a:tile tx="0" ty="0" sx="100000" sy="100000" flip="none" algn="tl"/>
                </a:blip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  <a:cs typeface="Andalus" pitchFamily="18" charset="-78"/>
              </a:rPr>
              <a:t>I</a:t>
            </a:r>
            <a:r>
              <a:rPr lang="en-US" sz="2600" b="1" dirty="0" smtClean="0">
                <a:blipFill>
                  <a:blip r:embed="rId10"/>
                  <a:tile tx="0" ty="0" sx="100000" sy="100000" flip="none" algn="tl"/>
                </a:blip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  <a:cs typeface="Andalus" pitchFamily="18" charset="-78"/>
              </a:rPr>
              <a:t>N TAMBUN TRIP</a:t>
            </a:r>
          </a:p>
        </p:txBody>
      </p:sp>
    </p:spTree>
    <p:extLst>
      <p:ext uri="{BB962C8B-B14F-4D97-AF65-F5344CB8AC3E}">
        <p14:creationId xmlns:p14="http://schemas.microsoft.com/office/powerpoint/2010/main" val="10365884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5240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57" y="1151378"/>
            <a:ext cx="2629343" cy="15918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6256" y="259377"/>
            <a:ext cx="8725344" cy="584775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b="1" dirty="0" smtClean="0">
                <a:blipFill>
                  <a:blip r:embed="rId5"/>
                  <a:tile tx="0" ty="0" sx="100000" sy="100000" flip="none" algn="tl"/>
                </a:blip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  <a:cs typeface="Andalus" pitchFamily="18" charset="-78"/>
              </a:rPr>
              <a:t>ONE DAY TRIP TO TAMBUN INCLUDES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401" y="2743200"/>
            <a:ext cx="2285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33CC"/>
                </a:solidFill>
                <a:latin typeface="Arial Black" pitchFamily="34" charset="0"/>
                <a:cs typeface="Aharoni" pitchFamily="2" charset="-79"/>
              </a:rPr>
              <a:t>ENTERENCE TICKET</a:t>
            </a:r>
            <a:endParaRPr lang="en-US" sz="2000" b="1" dirty="0">
              <a:solidFill>
                <a:srgbClr val="3333CC"/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4201" y="2753012"/>
            <a:ext cx="281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33CC"/>
                </a:solidFill>
                <a:latin typeface="Arial Black" pitchFamily="34" charset="0"/>
                <a:cs typeface="Aharoni" pitchFamily="2" charset="-79"/>
              </a:rPr>
              <a:t>BREAKFAST, LUNCH &amp; DINNER</a:t>
            </a:r>
            <a:endParaRPr lang="en-US" sz="2000" b="1" dirty="0">
              <a:solidFill>
                <a:srgbClr val="3333CC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143000"/>
            <a:ext cx="2675036" cy="15670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2" y="1119482"/>
            <a:ext cx="2819398" cy="15851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72200" y="2771009"/>
            <a:ext cx="2667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33CC"/>
                </a:solidFill>
                <a:latin typeface="Arial Black" pitchFamily="34" charset="0"/>
                <a:cs typeface="Aharoni" pitchFamily="2" charset="-79"/>
              </a:rPr>
              <a:t>TRANSPORTION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810966"/>
            <a:ext cx="1828800" cy="14858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19173" y="5511884"/>
            <a:ext cx="1504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33CC"/>
                </a:solidFill>
                <a:latin typeface="Arial Black" pitchFamily="34" charset="0"/>
                <a:cs typeface="Andalus" pitchFamily="18" charset="-78"/>
              </a:rPr>
              <a:t>T-SHIRT X 1PC</a:t>
            </a:r>
            <a:endParaRPr lang="en-US" sz="2000" b="1" dirty="0">
              <a:solidFill>
                <a:srgbClr val="3333CC"/>
              </a:solidFill>
              <a:latin typeface="Arial Black" pitchFamily="34" charset="0"/>
              <a:cs typeface="Andalus" pitchFamily="18" charset="-78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8212" y="3942026"/>
            <a:ext cx="2098050" cy="13841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557480" y="5540514"/>
            <a:ext cx="2105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33CC"/>
                </a:solidFill>
                <a:latin typeface="Arial Black" pitchFamily="34" charset="0"/>
                <a:cs typeface="Andalus" pitchFamily="18" charset="-78"/>
              </a:rPr>
              <a:t>TRAVEL INSURANCE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353182" y="5491876"/>
            <a:ext cx="2105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3333CC"/>
                </a:solidFill>
                <a:latin typeface="Arial Black" pitchFamily="34" charset="0"/>
                <a:cs typeface="Andalus" pitchFamily="18" charset="-78"/>
              </a:rPr>
              <a:t>HARD CASH RM50</a:t>
            </a: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442" y="3761362"/>
            <a:ext cx="2566758" cy="1535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90401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5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28" tmFilter="0, 0; 0.125,0.2665; 0.25,0.4; 0.375,0.465; 0.5,0.5;  0.625,0.535; 0.75,0.6; 0.875,0.7335; 1,1">
                                          <p:stCondLst>
                                            <p:cond delay="13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8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4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8" decel="50000">
                                          <p:stCondLst>
                                            <p:cond delay="67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4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8" decel="50000">
                                          <p:stCondLst>
                                            <p:cond delay="133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4">
                                          <p:stCondLst>
                                            <p:cond delay="164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8" decel="50000">
                                          <p:stCondLst>
                                            <p:cond delay="167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4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8" decel="50000">
                                          <p:stCondLst>
                                            <p:cond delay="18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9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3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ntr" presetSubtype="16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1" presetClass="entr" presetSubtype="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2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4" presetClass="entr" presetSubtype="1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10" grpId="0"/>
      <p:bldP spid="12" grpId="0"/>
      <p:bldP spid="14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val 2"/>
          <p:cNvSpPr/>
          <p:nvPr/>
        </p:nvSpPr>
        <p:spPr>
          <a:xfrm>
            <a:off x="3886202" y="910799"/>
            <a:ext cx="1282671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YOU</a:t>
            </a:r>
            <a:endParaRPr lang="en-US" sz="28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cxnSp>
        <p:nvCxnSpPr>
          <p:cNvPr id="5" name="Straight Arrow Connector 4"/>
          <p:cNvCxnSpPr>
            <a:endCxn id="18" idx="0"/>
          </p:cNvCxnSpPr>
          <p:nvPr/>
        </p:nvCxnSpPr>
        <p:spPr>
          <a:xfrm flipH="1">
            <a:off x="2345949" y="1596599"/>
            <a:ext cx="2203823" cy="98236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endCxn id="19" idx="0"/>
          </p:cNvCxnSpPr>
          <p:nvPr/>
        </p:nvCxnSpPr>
        <p:spPr>
          <a:xfrm flipH="1">
            <a:off x="3473000" y="1626366"/>
            <a:ext cx="1013626" cy="952601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endCxn id="20" idx="0"/>
          </p:cNvCxnSpPr>
          <p:nvPr/>
        </p:nvCxnSpPr>
        <p:spPr>
          <a:xfrm>
            <a:off x="4527537" y="1600200"/>
            <a:ext cx="44462" cy="99060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endCxn id="21" idx="0"/>
          </p:cNvCxnSpPr>
          <p:nvPr/>
        </p:nvCxnSpPr>
        <p:spPr>
          <a:xfrm>
            <a:off x="4549772" y="1626366"/>
            <a:ext cx="1045028" cy="965006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endCxn id="22" idx="0"/>
          </p:cNvCxnSpPr>
          <p:nvPr/>
        </p:nvCxnSpPr>
        <p:spPr>
          <a:xfrm>
            <a:off x="4527537" y="1596599"/>
            <a:ext cx="2145863" cy="982368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1997149" y="2578967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5</a:t>
            </a:r>
          </a:p>
        </p:txBody>
      </p:sp>
      <p:sp>
        <p:nvSpPr>
          <p:cNvPr id="19" name="Oval 18"/>
          <p:cNvSpPr/>
          <p:nvPr/>
        </p:nvSpPr>
        <p:spPr>
          <a:xfrm>
            <a:off x="3124200" y="2578967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5</a:t>
            </a:r>
          </a:p>
        </p:txBody>
      </p:sp>
      <p:sp>
        <p:nvSpPr>
          <p:cNvPr id="20" name="Oval 19"/>
          <p:cNvSpPr/>
          <p:nvPr/>
        </p:nvSpPr>
        <p:spPr>
          <a:xfrm>
            <a:off x="4223199" y="2590800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5</a:t>
            </a:r>
          </a:p>
        </p:txBody>
      </p:sp>
      <p:sp>
        <p:nvSpPr>
          <p:cNvPr id="21" name="Oval 20"/>
          <p:cNvSpPr/>
          <p:nvPr/>
        </p:nvSpPr>
        <p:spPr>
          <a:xfrm>
            <a:off x="5246000" y="2591372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5</a:t>
            </a:r>
          </a:p>
        </p:txBody>
      </p:sp>
      <p:sp>
        <p:nvSpPr>
          <p:cNvPr id="22" name="Oval 21"/>
          <p:cNvSpPr/>
          <p:nvPr/>
        </p:nvSpPr>
        <p:spPr>
          <a:xfrm>
            <a:off x="6324600" y="2578967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5</a:t>
            </a:r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272600" y="2514600"/>
            <a:ext cx="1371600" cy="75015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anchor="ctr">
            <a:no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solidFill>
                  <a:srgbClr val="002060"/>
                </a:solidFill>
                <a:latin typeface="Arial Black" pitchFamily="34" charset="0"/>
              </a:rPr>
              <a:t>LEVEL  2  </a:t>
            </a:r>
            <a:r>
              <a:rPr lang="en-US" sz="1800" b="1" dirty="0" smtClean="0">
                <a:solidFill>
                  <a:srgbClr val="FF0000"/>
                </a:solidFill>
                <a:latin typeface="Arial Black" pitchFamily="34" charset="0"/>
              </a:rPr>
              <a:t>25</a:t>
            </a:r>
            <a:endParaRPr lang="en-US" sz="18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9" name="TextBox 10"/>
          <p:cNvSpPr txBox="1"/>
          <p:nvPr/>
        </p:nvSpPr>
        <p:spPr>
          <a:xfrm>
            <a:off x="7351001" y="2559195"/>
            <a:ext cx="1562152" cy="75015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3175"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 smtClean="0">
                <a:solidFill>
                  <a:srgbClr val="0070C0"/>
                </a:solidFill>
                <a:effectLst/>
                <a:latin typeface="Arial Black" pitchFamily="34" charset="0"/>
                <a:ea typeface="DFKai-SB" pitchFamily="65" charset="-120"/>
                <a:cs typeface="Andalus" pitchFamily="18" charset="-78"/>
              </a:rPr>
              <a:t>BONUS</a:t>
            </a:r>
            <a:r>
              <a:rPr lang="en-US" sz="2400" b="1" dirty="0" smtClean="0">
                <a:solidFill>
                  <a:srgbClr val="FFFF00"/>
                </a:solidFill>
                <a:effectLst/>
                <a:latin typeface="Arial Black" pitchFamily="34" charset="0"/>
                <a:ea typeface="DFKai-SB" pitchFamily="65" charset="-120"/>
                <a:cs typeface="Andalus" pitchFamily="18" charset="-78"/>
              </a:rPr>
              <a:t>  </a:t>
            </a:r>
            <a:r>
              <a:rPr lang="en-US" sz="2400" b="1" dirty="0" smtClean="0">
                <a:solidFill>
                  <a:srgbClr val="FF0000"/>
                </a:solidFill>
                <a:effectLst/>
                <a:latin typeface="Arial Black" pitchFamily="34" charset="0"/>
                <a:ea typeface="DFKai-SB" pitchFamily="65" charset="-120"/>
                <a:cs typeface="Andalus" pitchFamily="18" charset="-78"/>
              </a:rPr>
              <a:t>RM250</a:t>
            </a:r>
            <a:endParaRPr lang="en-US" sz="2400" b="1" dirty="0">
              <a:solidFill>
                <a:srgbClr val="FF0000"/>
              </a:solidFill>
              <a:effectLst/>
              <a:latin typeface="Arial Black" pitchFamily="34" charset="0"/>
              <a:ea typeface="DFKai-SB" pitchFamily="65" charset="-120"/>
              <a:cs typeface="Andalus" pitchFamily="18" charset="-78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1981200" y="4343414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25</a:t>
            </a:r>
            <a:endParaRPr lang="en-US" sz="20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3124200" y="4343414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25</a:t>
            </a:r>
            <a:endParaRPr lang="en-US" sz="20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4223199" y="4355247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25</a:t>
            </a:r>
            <a:endParaRPr lang="en-US" sz="20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5246000" y="4355819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25</a:t>
            </a:r>
            <a:endParaRPr lang="en-US" sz="20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57" name="Oval 56"/>
          <p:cNvSpPr/>
          <p:nvPr/>
        </p:nvSpPr>
        <p:spPr>
          <a:xfrm>
            <a:off x="6326372" y="4355247"/>
            <a:ext cx="697600" cy="6858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FFFF00"/>
                </a:solidFill>
                <a:latin typeface="Andalus" pitchFamily="18" charset="-78"/>
                <a:ea typeface="Tahoma" pitchFamily="34" charset="0"/>
                <a:cs typeface="Andalus" pitchFamily="18" charset="-78"/>
              </a:rPr>
              <a:t>25</a:t>
            </a:r>
            <a:endParaRPr lang="en-US" sz="2000" b="1" dirty="0">
              <a:solidFill>
                <a:srgbClr val="FFFF00"/>
              </a:solidFill>
              <a:latin typeface="Andalus" pitchFamily="18" charset="-78"/>
              <a:ea typeface="Tahoma" pitchFamily="34" charset="0"/>
              <a:cs typeface="Andalus" pitchFamily="18" charset="-78"/>
            </a:endParaRPr>
          </a:p>
        </p:txBody>
      </p:sp>
      <p:sp>
        <p:nvSpPr>
          <p:cNvPr id="58" name="Subtitle 2"/>
          <p:cNvSpPr txBox="1">
            <a:spLocks/>
          </p:cNvSpPr>
          <p:nvPr/>
        </p:nvSpPr>
        <p:spPr>
          <a:xfrm>
            <a:off x="260800" y="4279047"/>
            <a:ext cx="1371600" cy="75015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anchor="ctr">
            <a:no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solidFill>
                  <a:srgbClr val="002060"/>
                </a:solidFill>
                <a:latin typeface="Arial Black" pitchFamily="34" charset="0"/>
              </a:rPr>
              <a:t>LEVEL  3  </a:t>
            </a:r>
            <a:r>
              <a:rPr lang="en-US" sz="1800" b="1" dirty="0" smtClean="0">
                <a:solidFill>
                  <a:srgbClr val="FF0000"/>
                </a:solidFill>
                <a:latin typeface="Arial Black" pitchFamily="34" charset="0"/>
              </a:rPr>
              <a:t>125</a:t>
            </a:r>
            <a:endParaRPr lang="en-US" sz="18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cxnSp>
        <p:nvCxnSpPr>
          <p:cNvPr id="59" name="Straight Arrow Connector 58"/>
          <p:cNvCxnSpPr>
            <a:endCxn id="53" idx="0"/>
          </p:cNvCxnSpPr>
          <p:nvPr/>
        </p:nvCxnSpPr>
        <p:spPr>
          <a:xfrm>
            <a:off x="2313749" y="3286525"/>
            <a:ext cx="16251" cy="1056889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19" idx="4"/>
          </p:cNvCxnSpPr>
          <p:nvPr/>
        </p:nvCxnSpPr>
        <p:spPr>
          <a:xfrm>
            <a:off x="3473000" y="3264767"/>
            <a:ext cx="0" cy="1078647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20" idx="4"/>
            <a:endCxn id="55" idx="0"/>
          </p:cNvCxnSpPr>
          <p:nvPr/>
        </p:nvCxnSpPr>
        <p:spPr>
          <a:xfrm>
            <a:off x="4571999" y="3276600"/>
            <a:ext cx="0" cy="1078647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21" idx="4"/>
            <a:endCxn id="56" idx="0"/>
          </p:cNvCxnSpPr>
          <p:nvPr/>
        </p:nvCxnSpPr>
        <p:spPr>
          <a:xfrm>
            <a:off x="5594800" y="3277172"/>
            <a:ext cx="0" cy="1078647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endCxn id="57" idx="0"/>
          </p:cNvCxnSpPr>
          <p:nvPr/>
        </p:nvCxnSpPr>
        <p:spPr>
          <a:xfrm>
            <a:off x="6673400" y="3286525"/>
            <a:ext cx="1772" cy="1068722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5" name="TextBox 10"/>
          <p:cNvSpPr txBox="1"/>
          <p:nvPr/>
        </p:nvSpPr>
        <p:spPr>
          <a:xfrm>
            <a:off x="7391400" y="4355247"/>
            <a:ext cx="1562152" cy="75015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 w="3175"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 smtClean="0">
                <a:solidFill>
                  <a:srgbClr val="0070C0"/>
                </a:solidFill>
                <a:effectLst/>
                <a:latin typeface="Arial Black" pitchFamily="34" charset="0"/>
                <a:ea typeface="DFKai-SB" pitchFamily="65" charset="-120"/>
                <a:cs typeface="Andalus" pitchFamily="18" charset="-78"/>
              </a:rPr>
              <a:t>BONUS</a:t>
            </a:r>
            <a:r>
              <a:rPr lang="en-US" sz="2400" b="1" dirty="0" smtClean="0">
                <a:solidFill>
                  <a:srgbClr val="FFFF00"/>
                </a:solidFill>
                <a:effectLst/>
                <a:latin typeface="Arial Black" pitchFamily="34" charset="0"/>
                <a:ea typeface="DFKai-SB" pitchFamily="65" charset="-120"/>
                <a:cs typeface="Andalus" pitchFamily="18" charset="-78"/>
              </a:rPr>
              <a:t>  </a:t>
            </a:r>
            <a:r>
              <a:rPr lang="en-US" sz="2400" b="1" dirty="0" smtClean="0">
                <a:solidFill>
                  <a:srgbClr val="FF0000"/>
                </a:solidFill>
                <a:effectLst/>
                <a:latin typeface="Arial Black" pitchFamily="34" charset="0"/>
                <a:ea typeface="DFKai-SB" pitchFamily="65" charset="-120"/>
                <a:cs typeface="Andalus" pitchFamily="18" charset="-78"/>
              </a:rPr>
              <a:t>RM625</a:t>
            </a:r>
            <a:endParaRPr lang="en-US" sz="2400" b="1" dirty="0">
              <a:solidFill>
                <a:srgbClr val="FF0000"/>
              </a:solidFill>
              <a:effectLst/>
              <a:latin typeface="Arial Black" pitchFamily="34" charset="0"/>
              <a:ea typeface="DFKai-SB" pitchFamily="65" charset="-120"/>
              <a:cs typeface="Andalus" pitchFamily="18" charset="-78"/>
            </a:endParaRPr>
          </a:p>
        </p:txBody>
      </p:sp>
      <p:sp>
        <p:nvSpPr>
          <p:cNvPr id="72" name="Subtitle 2"/>
          <p:cNvSpPr txBox="1">
            <a:spLocks/>
          </p:cNvSpPr>
          <p:nvPr/>
        </p:nvSpPr>
        <p:spPr>
          <a:xfrm>
            <a:off x="381000" y="5253742"/>
            <a:ext cx="3092000" cy="1528058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9525"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vert="horz" anchor="ctr">
            <a:no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rial Black" pitchFamily="34" charset="0"/>
              </a:rPr>
              <a:t>3 DAY  2 NIGHT </a:t>
            </a:r>
          </a:p>
          <a:p>
            <a:r>
              <a:rPr lang="en-US" sz="2400" b="1" dirty="0" smtClean="0">
                <a:solidFill>
                  <a:srgbClr val="3333CC"/>
                </a:solidFill>
                <a:latin typeface="Arial Black" pitchFamily="34" charset="0"/>
              </a:rPr>
              <a:t>TRIP TO PANGKOR</a:t>
            </a:r>
            <a:endParaRPr lang="en-US" sz="2400" b="1" dirty="0">
              <a:solidFill>
                <a:srgbClr val="3333CC"/>
              </a:solidFill>
              <a:latin typeface="Arial Black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5253742"/>
            <a:ext cx="3285773" cy="1528058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7391400" y="3276600"/>
            <a:ext cx="1518969" cy="914400"/>
            <a:chOff x="5958577" y="845840"/>
            <a:chExt cx="2891619" cy="2209800"/>
          </a:xfrm>
        </p:grpSpPr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2977" y="845840"/>
              <a:ext cx="1977219" cy="1501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3" name="Group 32"/>
            <p:cNvGrpSpPr/>
            <p:nvPr/>
          </p:nvGrpSpPr>
          <p:grpSpPr>
            <a:xfrm>
              <a:off x="5958577" y="998240"/>
              <a:ext cx="2667000" cy="2057400"/>
              <a:chOff x="2438400" y="4032104"/>
              <a:chExt cx="4355200" cy="2597296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2438400" y="4032104"/>
                <a:ext cx="4355200" cy="2597296"/>
                <a:chOff x="7267314" y="3029606"/>
                <a:chExt cx="1952886" cy="1382536"/>
              </a:xfrm>
            </p:grpSpPr>
            <p:pic>
              <p:nvPicPr>
                <p:cNvPr id="36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772400" y="3029606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7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49332" y="3136448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8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67600" y="3288169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39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267314" y="3403149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35" name="TextBox 34"/>
              <p:cNvSpPr txBox="1"/>
              <p:nvPr/>
            </p:nvSpPr>
            <p:spPr>
              <a:xfrm rot="21102774">
                <a:off x="2712561" y="5361721"/>
                <a:ext cx="2104992" cy="6572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 smtClean="0"/>
                  <a:t>CONTOH</a:t>
                </a:r>
                <a:endParaRPr lang="en-US" sz="800" b="1" dirty="0"/>
              </a:p>
            </p:txBody>
          </p:sp>
        </p:grpSp>
      </p:grpSp>
      <p:grpSp>
        <p:nvGrpSpPr>
          <p:cNvPr id="40" name="Group 39"/>
          <p:cNvGrpSpPr/>
          <p:nvPr/>
        </p:nvGrpSpPr>
        <p:grpSpPr>
          <a:xfrm>
            <a:off x="7287248" y="5105400"/>
            <a:ext cx="1780552" cy="1219200"/>
            <a:chOff x="7253826" y="3265027"/>
            <a:chExt cx="1912152" cy="1008489"/>
          </a:xfrm>
        </p:grpSpPr>
        <p:grpSp>
          <p:nvGrpSpPr>
            <p:cNvPr id="41" name="Group 40"/>
            <p:cNvGrpSpPr/>
            <p:nvPr/>
          </p:nvGrpSpPr>
          <p:grpSpPr>
            <a:xfrm>
              <a:off x="7253826" y="3265027"/>
              <a:ext cx="1759752" cy="920716"/>
              <a:chOff x="2438400" y="4032104"/>
              <a:chExt cx="4355200" cy="2597296"/>
            </a:xfrm>
          </p:grpSpPr>
          <p:grpSp>
            <p:nvGrpSpPr>
              <p:cNvPr id="49" name="Group 48"/>
              <p:cNvGrpSpPr/>
              <p:nvPr/>
            </p:nvGrpSpPr>
            <p:grpSpPr>
              <a:xfrm>
                <a:off x="2438400" y="4032104"/>
                <a:ext cx="4355200" cy="2597296"/>
                <a:chOff x="7267314" y="3029606"/>
                <a:chExt cx="1952886" cy="1382536"/>
              </a:xfrm>
            </p:grpSpPr>
            <p:pic>
              <p:nvPicPr>
                <p:cNvPr id="51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772400" y="3029606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2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49332" y="3136448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0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67600" y="3288169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6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267314" y="3403149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50" name="TextBox 49"/>
              <p:cNvSpPr txBox="1"/>
              <p:nvPr/>
            </p:nvSpPr>
            <p:spPr>
              <a:xfrm rot="21102774">
                <a:off x="2812844" y="5366761"/>
                <a:ext cx="1906456" cy="6945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/>
                  <a:t>CONTOH</a:t>
                </a:r>
                <a:endParaRPr lang="en-US" sz="2000" b="1" dirty="0"/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7406226" y="3352800"/>
              <a:ext cx="1759752" cy="920716"/>
              <a:chOff x="2438400" y="4032104"/>
              <a:chExt cx="4355200" cy="2597296"/>
            </a:xfrm>
          </p:grpSpPr>
          <p:grpSp>
            <p:nvGrpSpPr>
              <p:cNvPr id="43" name="Group 42"/>
              <p:cNvGrpSpPr/>
              <p:nvPr/>
            </p:nvGrpSpPr>
            <p:grpSpPr>
              <a:xfrm>
                <a:off x="2438400" y="4032104"/>
                <a:ext cx="4355200" cy="2597296"/>
                <a:chOff x="7267314" y="3029606"/>
                <a:chExt cx="1952886" cy="1382536"/>
              </a:xfrm>
            </p:grpSpPr>
            <p:pic>
              <p:nvPicPr>
                <p:cNvPr id="45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772400" y="3029606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6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649332" y="3136448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7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67600" y="3288169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48" name="Picture 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267314" y="3403149"/>
                  <a:ext cx="1447800" cy="10089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44" name="TextBox 43"/>
              <p:cNvSpPr txBox="1"/>
              <p:nvPr/>
            </p:nvSpPr>
            <p:spPr>
              <a:xfrm rot="21102774">
                <a:off x="2812844" y="5366761"/>
                <a:ext cx="1906456" cy="6945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/>
                  <a:t>CONTOH</a:t>
                </a:r>
                <a:endParaRPr lang="en-US" sz="2000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62664410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"/>
                            </p:stCondLst>
                            <p:childTnLst>
                              <p:par>
                                <p:cTn id="4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9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" tmFilter="0, 0; 0.125,0.2665; 0.25,0.4; 0.375,0.465; 0.5,0.5;  0.625,0.535; 0.75,0.6; 0.875,0.7335; 1,1">
                                          <p:stCondLst>
                                            <p:cond delay="3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7" tmFilter="0, 0; 0.125,0.2665; 0.25,0.4; 0.375,0.465; 0.5,0.5;  0.625,0.535; 0.75,0.6; 0.875,0.7335; 1,1">
                                          <p:stCondLst>
                                            <p:cond delay="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" tmFilter="0, 0; 0.125,0.2665; 0.25,0.4; 0.375,0.465; 0.5,0.5;  0.625,0.535; 0.75,0.6; 0.875,0.7335; 1,1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1">
                                          <p:stCondLst>
                                            <p:cond delay="3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8" decel="50000">
                                          <p:stCondLst>
                                            <p:cond delay="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1">
                                          <p:stCondLst>
                                            <p:cond delay="6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8" decel="50000">
                                          <p:stCondLst>
                                            <p:cond delay="6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">
                                          <p:stCondLst>
                                            <p:cond delay="8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8" decel="50000">
                                          <p:stCondLst>
                                            <p:cond delay="83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">
                                          <p:stCondLst>
                                            <p:cond delay="9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8" decel="50000">
                                          <p:stCondLst>
                                            <p:cond delay="9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200"/>
                            </p:stCondLst>
                            <p:childTnLst>
                              <p:par>
                                <p:cTn id="6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0">
                                          <p:stCondLst>
                                            <p:cond delay="488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25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25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0">
                                          <p:stCondLst>
                                            <p:cond delay="1232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25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25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6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1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6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1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6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1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5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" presetClass="entr" presetSubtype="3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9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65" grpId="0" animBg="1"/>
      <p:bldP spid="7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66800"/>
            <a:ext cx="3676601" cy="17525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045029"/>
            <a:ext cx="3703319" cy="17525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876799"/>
            <a:ext cx="3676601" cy="17525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4953000"/>
            <a:ext cx="3703319" cy="175259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6256" y="198567"/>
            <a:ext cx="8725344" cy="461665"/>
          </a:xfrm>
          <a:prstGeom prst="rect">
            <a:avLst/>
          </a:prstGeom>
          <a:blipFill>
            <a:blip r:embed="rId7"/>
            <a:tile tx="0" ty="0" sx="100000" sy="100000" flip="none" algn="tl"/>
          </a:blipFill>
          <a:effectLst>
            <a:innerShdw blurRad="114300">
              <a:prstClr val="black"/>
            </a:innerShdw>
          </a:effectLst>
        </p:spPr>
        <p:txBody>
          <a:bodyPr wrap="square" rtlCol="0" anchor="ctr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/>
            <a:r>
              <a:rPr lang="en-US" sz="2400" b="1" dirty="0" smtClean="0">
                <a:blipFill>
                  <a:blip r:embed="rId8"/>
                  <a:tile tx="0" ty="0" sx="100000" sy="100000" flip="none" algn="tl"/>
                </a:blip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 Black" pitchFamily="34" charset="0"/>
                <a:cs typeface="Andalus" pitchFamily="18" charset="-78"/>
              </a:rPr>
              <a:t>YOU WILL ENJOY ALL THIS IN PANGKOR TRIP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971800"/>
            <a:ext cx="3352800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4704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3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3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2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2740</TotalTime>
  <Words>324</Words>
  <Application>Microsoft Office PowerPoint</Application>
  <PresentationFormat>On-screen Show (4:3)</PresentationFormat>
  <Paragraphs>161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Slipstream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IEBT</dc:creator>
  <cp:lastModifiedBy>user</cp:lastModifiedBy>
  <cp:revision>154</cp:revision>
  <dcterms:created xsi:type="dcterms:W3CDTF">2018-07-27T12:57:26Z</dcterms:created>
  <dcterms:modified xsi:type="dcterms:W3CDTF">2019-03-12T17:24:24Z</dcterms:modified>
</cp:coreProperties>
</file>